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7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8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9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20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1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2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23.xml" ContentType="application/vnd.openxmlformats-officedocument.theme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24.xml" ContentType="application/vnd.openxmlformats-officedocument.them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5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26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27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theme/theme28.xml" ContentType="application/vnd.openxmlformats-officedocument.theme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theme/theme29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9" r:id="rId3"/>
    <p:sldMasterId id="2147483711" r:id="rId4"/>
    <p:sldMasterId id="2147483723" r:id="rId5"/>
    <p:sldMasterId id="2147483782" r:id="rId6"/>
    <p:sldMasterId id="2147483798" r:id="rId7"/>
    <p:sldMasterId id="2147483810" r:id="rId8"/>
    <p:sldMasterId id="2147485082" r:id="rId9"/>
    <p:sldMasterId id="2147500816" r:id="rId10"/>
    <p:sldMasterId id="2147506752" r:id="rId11"/>
    <p:sldMasterId id="2147507621" r:id="rId12"/>
    <p:sldMasterId id="2147509205" r:id="rId13"/>
    <p:sldMasterId id="2147510775" r:id="rId14"/>
    <p:sldMasterId id="2147510799" r:id="rId15"/>
    <p:sldMasterId id="2147510835" r:id="rId16"/>
    <p:sldMasterId id="2147510847" r:id="rId17"/>
    <p:sldMasterId id="2147510859" r:id="rId18"/>
    <p:sldMasterId id="2147510871" r:id="rId19"/>
    <p:sldMasterId id="2147510883" r:id="rId20"/>
    <p:sldMasterId id="2147510895" r:id="rId21"/>
    <p:sldMasterId id="2147510907" r:id="rId22"/>
    <p:sldMasterId id="2147510931" r:id="rId23"/>
    <p:sldMasterId id="2147510955" r:id="rId24"/>
    <p:sldMasterId id="2147510991" r:id="rId25"/>
    <p:sldMasterId id="2147511003" r:id="rId26"/>
    <p:sldMasterId id="2147511015" r:id="rId27"/>
    <p:sldMasterId id="2147511039" r:id="rId28"/>
    <p:sldMasterId id="2147511063" r:id="rId29"/>
  </p:sldMasterIdLst>
  <p:notesMasterIdLst>
    <p:notesMasterId r:id="rId45"/>
  </p:notesMasterIdLst>
  <p:handoutMasterIdLst>
    <p:handoutMasterId r:id="rId46"/>
  </p:handoutMasterIdLst>
  <p:sldIdLst>
    <p:sldId id="1626" r:id="rId30"/>
    <p:sldId id="2486" r:id="rId31"/>
    <p:sldId id="2487" r:id="rId32"/>
    <p:sldId id="2488" r:id="rId33"/>
    <p:sldId id="2541" r:id="rId34"/>
    <p:sldId id="2542" r:id="rId35"/>
    <p:sldId id="2536" r:id="rId36"/>
    <p:sldId id="2543" r:id="rId37"/>
    <p:sldId id="2537" r:id="rId38"/>
    <p:sldId id="2538" r:id="rId39"/>
    <p:sldId id="2530" r:id="rId40"/>
    <p:sldId id="2539" r:id="rId41"/>
    <p:sldId id="2540" r:id="rId42"/>
    <p:sldId id="2496" r:id="rId43"/>
    <p:sldId id="1929" r:id="rId44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 frameSlides="1"/>
  <p:clrMru>
    <a:srgbClr val="FF5C97"/>
    <a:srgbClr val="800000"/>
    <a:srgbClr val="CC3300"/>
    <a:srgbClr val="FFFF00"/>
    <a:srgbClr val="006600"/>
    <a:srgbClr val="6600FF"/>
    <a:srgbClr val="FFCC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3576" y="-10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2864" y="-12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.xml"/><Relationship Id="rId31" Type="http://schemas.openxmlformats.org/officeDocument/2006/relationships/slide" Target="slides/slide2.xml"/><Relationship Id="rId32" Type="http://schemas.openxmlformats.org/officeDocument/2006/relationships/slide" Target="slides/slide3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4.xml"/><Relationship Id="rId34" Type="http://schemas.openxmlformats.org/officeDocument/2006/relationships/slide" Target="slides/slide5.xml"/><Relationship Id="rId35" Type="http://schemas.openxmlformats.org/officeDocument/2006/relationships/slide" Target="slides/slide6.xml"/><Relationship Id="rId36" Type="http://schemas.openxmlformats.org/officeDocument/2006/relationships/slide" Target="slides/slide7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37" Type="http://schemas.openxmlformats.org/officeDocument/2006/relationships/slide" Target="slides/slide8.xml"/><Relationship Id="rId38" Type="http://schemas.openxmlformats.org/officeDocument/2006/relationships/slide" Target="slides/slide9.xml"/><Relationship Id="rId39" Type="http://schemas.openxmlformats.org/officeDocument/2006/relationships/slide" Target="slides/slide10.xml"/><Relationship Id="rId40" Type="http://schemas.openxmlformats.org/officeDocument/2006/relationships/slide" Target="slides/slide11.xml"/><Relationship Id="rId41" Type="http://schemas.openxmlformats.org/officeDocument/2006/relationships/slide" Target="slides/slide12.xml"/><Relationship Id="rId42" Type="http://schemas.openxmlformats.org/officeDocument/2006/relationships/slide" Target="slides/slide13.xml"/><Relationship Id="rId43" Type="http://schemas.openxmlformats.org/officeDocument/2006/relationships/slide" Target="slides/slide14.xml"/><Relationship Id="rId44" Type="http://schemas.openxmlformats.org/officeDocument/2006/relationships/slide" Target="slides/slide15.xml"/><Relationship Id="rId4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9B15D2E-FAE6-CE4D-B66C-E52BCAEE9D92}" type="datetimeFigureOut">
              <a:rPr lang="en-US"/>
              <a:pPr>
                <a:defRPr/>
              </a:pPr>
              <a:t>10/12/14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752AC37-DC32-F041-8B94-A46DD5CF3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65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lnSpc>
                <a:spcPct val="90000"/>
              </a:lnSpc>
              <a:spcBef>
                <a:spcPct val="20000"/>
              </a:spcBef>
              <a:defRPr sz="1200">
                <a:latin typeface="Eras Medium ITC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defRPr sz="1200">
                <a:cs typeface="Arial" charset="0"/>
              </a:defRPr>
            </a:lvl1pPr>
          </a:lstStyle>
          <a:p>
            <a:pPr>
              <a:defRPr/>
            </a:pPr>
            <a:fld id="{16EBBE3A-A97D-E042-B626-1CBB950C2DD7}" type="datetimeFigureOut">
              <a:rPr lang="en-US"/>
              <a:pPr>
                <a:defRPr/>
              </a:pPr>
              <a:t>10/12/14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spcBef>
                <a:spcPct val="20000"/>
              </a:spcBef>
              <a:defRPr sz="1200">
                <a:latin typeface="Eras Medium ITC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defRPr sz="1200">
                <a:cs typeface="Arial" charset="0"/>
              </a:defRPr>
            </a:lvl1pPr>
          </a:lstStyle>
          <a:p>
            <a:pPr>
              <a:defRPr/>
            </a:pPr>
            <a:fld id="{482566C9-436E-5446-8C2F-A64C5671F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75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3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3539" name="Slide Number Placeholder 3"/>
          <p:cNvSpPr txBox="1">
            <a:spLocks noGrp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</a:pPr>
            <a:fld id="{DA7BB0C5-7562-894C-AF30-61FF206C61BB}" type="slidenum">
              <a:rPr lang="en-US" sz="1200">
                <a:solidFill>
                  <a:srgbClr val="000000"/>
                </a:solidFill>
              </a:rPr>
              <a:pPr algn="r" eaLnBrk="1" hangingPunct="1">
                <a:lnSpc>
                  <a:spcPct val="90000"/>
                </a:lnSpc>
                <a:spcBef>
                  <a:spcPct val="20000"/>
                </a:spcBef>
              </a:pPr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377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787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377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377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3FC29-560A-2645-9C90-B9DC701C8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45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74BF8-D049-E641-A6E7-AAB1933AC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5729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00400"/>
            <a:ext cx="9144000" cy="1752600"/>
          </a:xfrm>
        </p:spPr>
        <p:txBody>
          <a:bodyPr/>
          <a:lstStyle>
            <a:lvl1pPr marL="0" indent="0" algn="ctr">
              <a:buNone/>
              <a:defRPr sz="2800" b="1" i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2209800"/>
            <a:ext cx="9144000" cy="594360"/>
          </a:xfrm>
        </p:spPr>
        <p:txBody>
          <a:bodyPr/>
          <a:lstStyle>
            <a:lvl1pPr>
              <a:defRPr sz="3800" b="1" i="1" cap="all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9655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402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pplication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1862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38195-789B-1946-86BE-7F02E667F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242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3BE58-1EA5-E44D-A5E3-F9AF6111D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347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5DB89-D584-8446-9F33-9F78E3833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56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7DB77-1002-DA4A-B741-AC9F6FDD3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2242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9D49-8728-3A45-8550-5649222D9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6884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912F0-2131-734F-B499-AEAD63B06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3527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F1EF4-3525-4448-A13F-71C1B5BD2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B39A6-A610-6B46-AAA4-2A30858B0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5020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54EF3-BB9F-F54F-8B2B-2C9269DFD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5675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BDFB0-7DA4-A241-A1A8-49EA5AA85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5113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39FDC-DBCB-0843-A4AE-D9517136B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182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5A422-E24A-9D46-93BD-79796C902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5543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7191A-C5BC-6242-9BBC-6652D7C4A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0828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175E4-1374-CB41-90A3-6DB85F278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8202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040ED-2A92-114A-985B-F164D8B55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0414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6F5B0-0F85-F34F-8A40-876344470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8065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908CA-6AF0-114F-9A6B-708CE8BDE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0073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CB5C1-6483-5849-8EF1-4825FFB31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26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318E3-2AB3-B54E-87DA-A6C25FF5A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0100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F88CC-569F-9E42-A13D-DFFD0ECFD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2606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8CC3F-6B37-C04B-A9FE-432B4706E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7219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A888E-00F5-A142-A366-EDD46E873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5232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5FB0A50B-5A62-7C4D-B4D9-0409BE7D5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1363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0169C97-1495-0446-B967-445D349E0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4911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9128EBD-EF9E-7B44-97A9-C3093EEED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4093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CC92684-D253-564D-A42C-8DFDC5EF6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5522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F372634-7A8B-2D44-A0C0-F1FE96011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8043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AAF84E3-F464-6643-8BCA-ACC822031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3911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B8D63952-F4E8-E14F-B66C-FA95A55FF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92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F88F3-8445-6042-A507-A8D29ECB6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8605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0AC5540-11FC-044F-A33F-7C7B86233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6248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366B5B85-8AC8-5A4A-B105-CCF56821A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3446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2995325-1D9D-9B4E-83D2-3937B8997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0352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E78DD09-47F4-7B43-9C39-022088DCA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6806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5FAE7583-7B49-1B4D-AC6A-1126A72A0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872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6B29896-AA8C-B046-9DFA-AB2D34F06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0517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0130DDF-E378-914C-A80E-8FF33059B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1197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08264A7-4167-DB44-854C-D25A4702D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4782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BD5EC65C-2B83-404B-AAEF-96283FE07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81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E35C927-A2FB-6143-B9CB-902D13AAB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04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5144E-8730-D048-8AB1-71BD8BBD8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4356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B4DC2E4-FC1B-7346-9074-E84798AC3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5834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4EE3C3D-FD0B-764D-8B73-E40EB8C99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0908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772E67D8-0C5E-AA4F-A2D8-8C7593259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8493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965FF6D-25F9-BF4D-B186-6D0618C25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1865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8F30657-3E40-CF49-82C6-7208DBC52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6623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203B8-A07B-474A-8BFE-9236FB0E5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5270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0565E-683E-C942-A689-C85EA5BAF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2262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BF5B5-F45B-CC41-A197-C63976258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2512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B0469-351C-1840-BD9A-5D1EC9AE3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500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7D78A-FAF1-584A-AD88-FC111B9C7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37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24818-6209-A440-8332-B535875D8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2468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996E6-1E8B-1D4E-A77D-44F00B82D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410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AAEFF-373E-4C49-A729-28E80BCDC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6372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D53D0-25BB-6B40-B124-F50DEE7AF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2542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7CF96-4DBE-5746-9632-6A7FB02A9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0108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1F3-C5FF-BE4D-9942-C8C731C48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0841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68FE0-6417-2B44-98AB-0D83C3F87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8496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4EC9E-5422-3B45-84AF-9CDE372DD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6810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D1708-CD57-7B4A-97C9-02EAD16D9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0464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5E235-0146-D741-A213-B8C63C1BE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5368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06217-6D2B-FC41-9CAD-F92136D9E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97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08988-10F9-B240-96D4-61B58BEDF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2707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E3A23-A55D-0C47-881D-7CCA58644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9646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E7729-D6EE-8940-9BED-3EA0709E0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7389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63B48-FF95-314D-A836-440E6F07E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2769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FCB38-5ECE-7A45-B5AE-F3CB40356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715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AD994-E908-7447-973D-D41D8FE81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1757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009E9-D5AE-5C4A-A708-468F7E6B4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1042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C2341-470C-7A46-882D-D58076071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4638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942FD18F-86FA-2C4D-8B76-434CC7FCA4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1865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E5DA1038-F9AC-6245-906C-D9962EC905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3854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5AF4D601-04F9-DE41-AF5C-0FF20318F7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82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9E98D-ACFE-544D-9A75-C14C09515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7384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08E24455-3CB0-6549-A02B-B14C0C41B4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4452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16B1BD9A-8861-8147-A225-1AC4D4DBB3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3230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C26C5AEA-EDE7-9148-8599-3ED3E53EDD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7563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380EBE30-1067-B44C-AF74-F37E708627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8852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5C202E33-6E0A-904F-870C-9A6938A566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2318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37B80F4D-67AB-0047-86BE-082B6FA1C8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2524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23E0BD64-26B2-3947-8788-7B2FF0B1C7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1157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68A533DA-D7AC-B94D-865A-03F96F4E2D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7268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12E4C-BE3E-464F-B59B-24A20244D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9430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7B142-A881-4C4E-B3E2-E544EE781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49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1E3E1-99C0-5B4C-BAC1-139703E3C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0598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C2A34-B588-0749-AF65-5EB0AE9F7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5663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5411F-5BCD-4D46-8BE3-A0AF00C1E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263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5CFED-1760-A64E-ACF5-4EEBFDD27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4852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0D928-6312-8044-8D78-AEA408A7F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1796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9CBFE-9B42-3941-A600-2D4B43353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5530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3B2C6-1AAE-9145-88A1-16DC87995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1669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73B59-7159-1D40-8586-70C233BFD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8174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81C0D-E1B2-7548-89EE-7844F1B9D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0943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D827F-E5B8-3343-BF30-A2678BBA6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3661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E155B-90A8-B44B-B815-B1288CB1B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70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95E28-A116-9F4A-B9C0-115FC7E9F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405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DE0DF-0BD7-B145-90EB-3AE82322B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8943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BCC6F-A29B-9247-8805-76C904D3E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7090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4A49D-032A-5246-8DB4-D535DF5D1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3448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728C1-3D37-B64B-B9B1-23AE7306F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4695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4E498-625E-1E42-8EA6-4ECEDD6AD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5047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CE7E8-04D5-3240-9F26-B06BDC2B5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2099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A0CCA-D498-9943-8CC4-3BBFD580F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145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44912-83B5-F74F-AE9E-6369A22DE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4725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A9624-D876-F74B-B9A0-BF73E64B0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1939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2A7FE-3D4B-6541-87E0-C2E37D598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9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3DC98-6DFD-3147-BB75-2230E8B6B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74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91D4B-18EB-7D45-8E5B-0B1D96942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7541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66A17-73FA-424C-BF89-65FD542B2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3162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00520-3932-F441-A491-3F04FFD13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9748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2FBF9-673A-0D4F-8ACF-1CEFBB343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5557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9E699-43C8-4C49-81E2-001335DAE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2341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15195-A87A-1545-8C8E-9D2DB91F0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5332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05E42-B0B5-D941-91E7-AD69B446C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7293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767D9-A62A-0E49-A58D-DA02EEE92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8268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A2948-5BEB-F040-B22F-578127914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150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76098-FB83-1646-A974-8E38D9F84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819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27FAD-842D-EA4C-A020-127C8965A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15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B9293-C587-BD41-958C-0043B658D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0750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790A0-52C4-C345-83B8-EF97C15C2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3221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68945F-90D7-A541-9860-725505EEAE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720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F6D6C2-AF3B-8145-AFF7-7E19F200C4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9663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6F6BA7-91EB-D24E-BE5C-ED138249BA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0278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5F8BC4-C8AF-1540-89AB-D69194790E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9647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AC27E6-DF20-C049-9392-0474CEDAC5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9757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5624D1-DF22-6E4A-9DF0-31229FFE3E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9511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550F37-FFB4-924E-AFF5-E7E9499AB7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9881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6CBED5-F545-934C-9A5F-C7BE7E38F9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3705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6E6578-7048-704B-9C44-15D208DB0B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26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BECA5-AA36-5144-BCBF-25CE1FE0D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3595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DA85EA-B925-B741-A9A7-30BE656E86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5014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FD6F08-D4EB-BD4B-9C34-4796EAD235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1144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52425-7E35-A141-8746-6514D4E9D9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16294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34D4D-BD8E-8F44-9DCC-AE38490EF5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2216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96BF2-EF96-C444-AE34-343DD7AF8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57831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24A8C-6B00-D34B-B072-DEDDCE82B9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52220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24391-F4CC-DB40-8D8C-F3BB162396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8778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2B21F-1690-DB43-AC57-E1D08888F6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75504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BB72E-3F53-4342-B1A0-1C8E09A25D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665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92940-AAC6-3649-BACF-49C57AC070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893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8861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710CA-B58B-314F-BB62-CEFD0D171B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47089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CC316-691C-0347-8DF1-7D44B5F97D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71502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03414-0662-D249-AE10-41127F6ADF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05072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42B34D-0529-9C43-A94D-B987A850AD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18806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9F92D2-AC31-AD49-A4AB-F223E770BFC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06884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6BE20F-EBCF-6243-BA5C-4B816E9C7A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71807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6C5A3-B23C-F842-83E8-1436512E7E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1340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65CB12-E717-BD47-B069-6C8023C895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49866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FF5B1A-FB1A-8A45-9089-673D0CCB90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3624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57488B-E258-3146-AAB0-F40D771F1C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7636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9792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CAEA0-6F0F-464B-8476-011FAE5FB3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36632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AB498-523F-F641-8587-D4C90335D3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18392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CBD1D8-9DAA-774B-AA54-1C510B456F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23478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6C70E3-A2AC-364C-824E-90C19ED1B1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698128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09B7B-4D90-9947-BA1C-07797741E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3927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C165-4F3C-BC40-A2C2-8B09A5F8A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9062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328AB-A448-1D4E-8D50-F03B0E4B5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8732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502CF-0991-2444-9A20-6E86DAFF9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6733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51083-5E74-244B-AE18-AAF5B8CCB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6204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794C8-1380-E441-97ED-DAF82C4FE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9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75370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86E3D-FE65-BF46-AF7B-5E4028C2D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6232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16484-0B13-1E4C-9604-F9F246257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6121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8F0E7-A26B-D645-9EED-45AEB4748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2512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B174B-E2E1-5740-BB25-99ADA8B5B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69933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C5E4E-A49D-A743-8200-A523A55D7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66792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AD9A1-DF3D-4F44-91EB-6736C69C7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9394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99F89-BAA8-DF4E-B18C-75CED57DD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0017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CBDF7-CE67-B84E-B547-2DE9EC4D8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16489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80EAB-F1FF-2D43-81A0-A0BF9037D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5672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7E899-920F-CF46-8F81-D570420EB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165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55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70D85-F024-D249-9E5E-6C30CB8CB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89753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46694-6E48-1F4F-9B36-F305B1F6B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54844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110C1-142F-3A40-A20C-BACD90E65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4908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1ACA3-8064-FA41-9D44-3531A24F9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5684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2882F-C501-204F-95C7-982137B6E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2615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3E022-2165-1748-AA9E-5440FE851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8478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33FD0-6887-6746-B038-20BC56D7B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55945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FEE78-F259-7D4A-9F61-8FDF9EE9D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97023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A80EA-533D-5449-A5A5-EB837E3A0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40855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54036-4C86-EA4C-B75D-5050339ED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889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07320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1EB14-5F75-194C-AA46-D8F082723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27072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CAB85-541E-F049-9594-56E7ACC02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48767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095EE-245F-4C4B-BEFC-4C26D284C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69718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45990-3FAD-5641-8E2B-31DFF63EC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46354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269E5-6556-D94C-B7AE-B56000498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26050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70CAF-5016-9E41-979F-98E48AD5F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4527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E1E73-9F3B-B44E-BC25-2CCFA4495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10488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B659F-AA70-0F47-8793-E47646D87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06228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E591F-B568-E942-81FC-6C7E226F3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36387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35B6A-80FB-C74F-A789-AF2CEB1CF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699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6941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45655-929F-6A43-9D8A-32A7D3A80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36441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00F0C-C288-3448-8491-4E0B07CB6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98459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401ED-9A01-D541-9268-6E5E830E6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780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B47E6-1732-9543-9B99-018F8B961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5149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12DAB-E05B-824B-8BFB-A69DC9625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3309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7E7B8-3BB4-314A-8E27-4003D35FB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9676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2061E-9D7C-6845-BB95-8F8DB6960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71813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5AC2-CDAF-784E-B0E6-A18F11C9A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88674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42214EC-B6E1-1F4D-A0B7-E1234D56E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80961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 b="1">
                <a:latin typeface="Candara"/>
                <a:cs typeface="Candara"/>
              </a:defRPr>
            </a:lvl1pPr>
            <a:lvl2pPr marL="457200" indent="0">
              <a:buFont typeface="Wingdings" charset="2"/>
              <a:buNone/>
              <a:defRPr sz="2300" b="1">
                <a:latin typeface="Candara"/>
                <a:cs typeface="Candara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A10B823-4BCA-4847-9E9C-52FFB9F84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692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8879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FC3AE35-BE47-9440-93AF-A946EC85F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89692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C7C4FF9-3A3A-4641-AA28-F90B9F257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76368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0881160-D1AA-B446-A54D-078003365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34141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631F684-539D-DD44-834F-BC13A160A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03946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1DFC5F-D4D1-9B48-BE1B-83258BC36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64317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BD984AF-F241-EE4C-8222-85195A990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74912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DAC27B7-3E5E-3640-99C2-BCB67B220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18579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8483A43-03D9-D448-9507-748667DDE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23321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3B883AE-092D-FE46-B9B0-DA60D5C61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64336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FD92D-D0EF-334D-984C-857912631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48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E9606-F166-6D4D-B638-41696D4AA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905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80056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58D6E-9C81-D94B-BD32-F366E0A00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55156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66FC2-0171-1240-9C88-D1647C0F4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1146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84139-4EC2-454D-8C3D-585FABBF1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02396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038E7-F3FF-A741-B4C0-60F8EE104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75895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197EA-5EE5-9449-80B3-38EB4BB6D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05670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A2E6A-8BB7-0345-96A2-4579A8E49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60184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ED2D-BB69-3C44-8FFB-FB509F5E1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02580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3A5F5-316E-9849-AC54-F7828DF1C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13614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D2389-62EE-764D-8180-1C18D1D05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00606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C2897-9BD8-6C46-B0CC-C20436BAD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481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30228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A957D-78C7-0546-80D6-F79E1E6BA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80694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87C91-A899-CC41-AED2-1FE752129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2684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1FEAB-4C59-294C-B6DF-75B7F99DC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98198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81548-B585-D54A-B661-15D4DABB6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25656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902F8-46AE-A64C-9560-72A3BEEFE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4494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DA5AA-964C-0C41-B17F-4E142BD80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78600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C8307-7702-9E41-9A07-9769372A3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27591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4C0F1-A0AC-3148-A885-E9C03FC21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67393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50145-BA1C-734E-83FD-6FF588BD0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59083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98BF3-99C7-4447-83DC-A99FD22C4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243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71351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95B81-F0AE-FA43-B1EC-271774F83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325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004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10B7A-FC7C-994F-9129-7A96B2EBD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54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6519C-435B-044D-A21B-2DEEF8B7B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565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9F8D9-64FF-344A-A250-1695B46CD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625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62C00-D3F8-704A-AEBB-3DF97F162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04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AD02F-EFE2-E84F-80D3-2224754B4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30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F2809-4791-1640-91F7-6262B1B2C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47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5B96C-B097-5741-88A1-C4F6CA20B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797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C0245-420D-DB46-9740-CFF319788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782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DC80B-288B-9F4E-B1B9-253AD2F0D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35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88815-2F7C-334F-8C2E-9DC3B8D91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182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3098C-0F1F-7E40-A500-419C54887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799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87A25-BD42-BF4B-BDDF-1D8C0EE42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874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AE9AA-1898-BD4E-99A2-0D26AAD6C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917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763FD-617D-5D4C-A1F1-170E2781F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254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D22B3-1656-E846-B5CF-B5DDAAEFD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538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F688B-B769-FE48-8431-58CC6D0FA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792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F9BE6-8E70-9049-82EA-EA3CBFAAC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6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803C2-7A58-CE42-9A07-6A80968E3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221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270AC-B9FB-614B-9916-C1E136D91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899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D29C1-9EA0-EB40-AAD6-C74C331CC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851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39D98-0975-F74E-B636-B81BC104B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60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E1806-7304-4641-804B-D08639B5C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36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DA593-7A12-F44E-BA7E-012815135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225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879A7-12AC-794C-9651-83F6B88F2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192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51B49F32-426B-BE45-BB87-2FD2ED13F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391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D6CEFE9-C49A-EB4E-BC48-182631B65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598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6C8C8699-9883-B949-ABCD-06BB16FC9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494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13F2F435-63AC-0D43-8F7E-F1C7D49F3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84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FA306-1D1C-B54A-85C5-0F9993CE0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214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91DAB1-3C75-B040-A27A-24A08BEF4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814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CF7D4428-3EE0-2E46-9C11-712B28A79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233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4581A9-306D-B546-9F42-EE9B92EF9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454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93343D5C-BDE3-B04C-92DD-65F7499A7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020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1156D6FB-8443-9447-BB85-462E1C138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601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888507CC-E0F9-7C4B-9417-2EEF6DE3E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03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947AE4FF-2D57-1B42-99D6-863D791E3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749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7EC2C634-6753-2A4A-86B9-08E693EEA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046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47EC26F1-A82E-164C-8B7C-8C2D884C6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094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28F29DB-4DD0-2646-A741-46F2FC3E9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1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4BE11-B421-964E-A457-E521B1998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962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06559B6E-E7BC-7646-87BC-60F51EBEC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368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27607DCE-85D7-E448-B466-298AB492F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99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8E43DFD6-A408-334F-A309-043F17210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314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994392-192C-704B-87CA-68AA4535F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34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BEF95F7-60D7-594B-A6D2-FA7BB0884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502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2CF64519-1550-654A-BA85-07283101A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111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7BDF0F8E-11FC-074B-BB69-C398DB972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348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A3FE0373-F564-9B43-A270-96AEFBA71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987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16BE4-6E4E-1D45-9047-719CB12DF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890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EBC5E-F786-1B49-93FF-D94C8F830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9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04F61-7153-3547-81D4-BE27B2B84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944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48695-1692-9D42-8EB9-5E5BC7F4F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390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CC33B-B964-4549-9AB9-6AEDD426E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809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A81FD-0B28-E341-A39A-C6DC2EFDC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431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55E3B-31A9-3243-90AE-FC0FA45D7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12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19F46-0CC1-3F4E-8396-869669B77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395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8B411-DC19-7B48-8692-0E561C139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773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FD072-F469-2C49-9E7B-998EA9B93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824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589AB-DEEA-A34B-9CE2-A3585D833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548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25337-87B0-B846-9D7D-386CFBD7D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903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AF49A-265E-A54C-B210-CF22C62A3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65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EB8C5-D52B-324D-9287-8DCCE6BFD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0871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BD6B4-FC4D-4C45-8F48-828946936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686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7C1CB-8824-E142-867A-D07DDC148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432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FF7D4-425A-984C-AD90-639229B2D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116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CB951-B975-2B48-AF60-6EE8B124B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532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FC9C9-8114-F945-A2DA-F4AE496A8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62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00332-834B-7049-AAF1-B4FF78366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745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F7999-D237-ED42-B67D-0B9CCC106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3303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C337B-EA76-084A-A0E7-237C1B929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7293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F71B0-52C4-914C-9453-C64CBF391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1960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46ADB-B8CF-1F44-A445-1921454CD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56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1.xml"/><Relationship Id="rId13" Type="http://schemas.openxmlformats.org/officeDocument/2006/relationships/theme" Target="../theme/theme10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3.xml"/><Relationship Id="rId12" Type="http://schemas.openxmlformats.org/officeDocument/2006/relationships/theme" Target="../theme/theme1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29.xml"/><Relationship Id="rId8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4.xml"/><Relationship Id="rId12" Type="http://schemas.openxmlformats.org/officeDocument/2006/relationships/theme" Target="../theme/theme1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0.xml"/><Relationship Id="rId8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5.xml"/><Relationship Id="rId12" Type="http://schemas.openxmlformats.org/officeDocument/2006/relationships/theme" Target="../theme/theme1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1.xml"/><Relationship Id="rId8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4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6.xml"/><Relationship Id="rId12" Type="http://schemas.openxmlformats.org/officeDocument/2006/relationships/theme" Target="../theme/theme1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5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7.xml"/><Relationship Id="rId12" Type="http://schemas.openxmlformats.org/officeDocument/2006/relationships/theme" Target="../theme/theme1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3.xml"/><Relationship Id="rId8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76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8.xml"/><Relationship Id="rId12" Type="http://schemas.openxmlformats.org/officeDocument/2006/relationships/theme" Target="../theme/theme1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4.xml"/><Relationship Id="rId8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87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9.xml"/><Relationship Id="rId12" Type="http://schemas.openxmlformats.org/officeDocument/2006/relationships/theme" Target="../theme/theme1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5.xml"/><Relationship Id="rId8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198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0.xml"/><Relationship Id="rId12" Type="http://schemas.openxmlformats.org/officeDocument/2006/relationships/theme" Target="../theme/theme1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00.xml"/><Relationship Id="rId2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6.xml"/><Relationship Id="rId8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09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1.xml"/><Relationship Id="rId12" Type="http://schemas.openxmlformats.org/officeDocument/2006/relationships/theme" Target="../theme/theme20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11.xml"/><Relationship Id="rId2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17.xml"/><Relationship Id="rId8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220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2.xml"/><Relationship Id="rId12" Type="http://schemas.openxmlformats.org/officeDocument/2006/relationships/theme" Target="../theme/theme2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22.xml"/><Relationship Id="rId2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225.xml"/><Relationship Id="rId5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28.xml"/><Relationship Id="rId8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0.xml"/><Relationship Id="rId10" Type="http://schemas.openxmlformats.org/officeDocument/2006/relationships/slideLayout" Target="../slideLayouts/slideLayout231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3.xml"/><Relationship Id="rId12" Type="http://schemas.openxmlformats.org/officeDocument/2006/relationships/theme" Target="../theme/theme2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3.xml"/><Relationship Id="rId2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235.xml"/><Relationship Id="rId4" Type="http://schemas.openxmlformats.org/officeDocument/2006/relationships/slideLayout" Target="../slideLayouts/slideLayout236.xml"/><Relationship Id="rId5" Type="http://schemas.openxmlformats.org/officeDocument/2006/relationships/slideLayout" Target="../slideLayouts/slideLayout237.xml"/><Relationship Id="rId6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39.xml"/><Relationship Id="rId8" Type="http://schemas.openxmlformats.org/officeDocument/2006/relationships/slideLayout" Target="../slideLayouts/slideLayout240.xml"/><Relationship Id="rId9" Type="http://schemas.openxmlformats.org/officeDocument/2006/relationships/slideLayout" Target="../slideLayouts/slideLayout241.xml"/><Relationship Id="rId10" Type="http://schemas.openxmlformats.org/officeDocument/2006/relationships/slideLayout" Target="../slideLayouts/slideLayout242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4.xml"/><Relationship Id="rId12" Type="http://schemas.openxmlformats.org/officeDocument/2006/relationships/theme" Target="../theme/theme2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44.xml"/><Relationship Id="rId2" Type="http://schemas.openxmlformats.org/officeDocument/2006/relationships/slideLayout" Target="../slideLayouts/slideLayout245.xml"/><Relationship Id="rId3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48.xml"/><Relationship Id="rId6" Type="http://schemas.openxmlformats.org/officeDocument/2006/relationships/slideLayout" Target="../slideLayouts/slideLayout249.xml"/><Relationship Id="rId7" Type="http://schemas.openxmlformats.org/officeDocument/2006/relationships/slideLayout" Target="../slideLayouts/slideLayout250.xml"/><Relationship Id="rId8" Type="http://schemas.openxmlformats.org/officeDocument/2006/relationships/slideLayout" Target="../slideLayouts/slideLayout251.xml"/><Relationship Id="rId9" Type="http://schemas.openxmlformats.org/officeDocument/2006/relationships/slideLayout" Target="../slideLayouts/slideLayout252.xml"/><Relationship Id="rId10" Type="http://schemas.openxmlformats.org/officeDocument/2006/relationships/slideLayout" Target="../slideLayouts/slideLayout253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5.xml"/><Relationship Id="rId12" Type="http://schemas.openxmlformats.org/officeDocument/2006/relationships/theme" Target="../theme/theme2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55.xml"/><Relationship Id="rId2" Type="http://schemas.openxmlformats.org/officeDocument/2006/relationships/slideLayout" Target="../slideLayouts/slideLayout256.xml"/><Relationship Id="rId3" Type="http://schemas.openxmlformats.org/officeDocument/2006/relationships/slideLayout" Target="../slideLayouts/slideLayout257.xml"/><Relationship Id="rId4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0.xml"/><Relationship Id="rId7" Type="http://schemas.openxmlformats.org/officeDocument/2006/relationships/slideLayout" Target="../slideLayouts/slideLayout261.xml"/><Relationship Id="rId8" Type="http://schemas.openxmlformats.org/officeDocument/2006/relationships/slideLayout" Target="../slideLayouts/slideLayout262.xml"/><Relationship Id="rId9" Type="http://schemas.openxmlformats.org/officeDocument/2006/relationships/slideLayout" Target="../slideLayouts/slideLayout263.xml"/><Relationship Id="rId10" Type="http://schemas.openxmlformats.org/officeDocument/2006/relationships/slideLayout" Target="../slideLayouts/slideLayout264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6.xml"/><Relationship Id="rId12" Type="http://schemas.openxmlformats.org/officeDocument/2006/relationships/theme" Target="../theme/theme2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66.xml"/><Relationship Id="rId2" Type="http://schemas.openxmlformats.org/officeDocument/2006/relationships/slideLayout" Target="../slideLayouts/slideLayout267.xml"/><Relationship Id="rId3" Type="http://schemas.openxmlformats.org/officeDocument/2006/relationships/slideLayout" Target="../slideLayouts/slideLayout268.xml"/><Relationship Id="rId4" Type="http://schemas.openxmlformats.org/officeDocument/2006/relationships/slideLayout" Target="../slideLayouts/slideLayout269.xml"/><Relationship Id="rId5" Type="http://schemas.openxmlformats.org/officeDocument/2006/relationships/slideLayout" Target="../slideLayouts/slideLayout270.xml"/><Relationship Id="rId6" Type="http://schemas.openxmlformats.org/officeDocument/2006/relationships/slideLayout" Target="../slideLayouts/slideLayout271.xml"/><Relationship Id="rId7" Type="http://schemas.openxmlformats.org/officeDocument/2006/relationships/slideLayout" Target="../slideLayouts/slideLayout272.xml"/><Relationship Id="rId8" Type="http://schemas.openxmlformats.org/officeDocument/2006/relationships/slideLayout" Target="../slideLayouts/slideLayout273.xml"/><Relationship Id="rId9" Type="http://schemas.openxmlformats.org/officeDocument/2006/relationships/slideLayout" Target="../slideLayouts/slideLayout274.xml"/><Relationship Id="rId10" Type="http://schemas.openxmlformats.org/officeDocument/2006/relationships/slideLayout" Target="../slideLayouts/slideLayout275.xml"/></Relationships>
</file>

<file path=ppt/slideMasters/_rels/slideMaster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7.xml"/><Relationship Id="rId12" Type="http://schemas.openxmlformats.org/officeDocument/2006/relationships/theme" Target="../theme/theme2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77.xml"/><Relationship Id="rId2" Type="http://schemas.openxmlformats.org/officeDocument/2006/relationships/slideLayout" Target="../slideLayouts/slideLayout278.xml"/><Relationship Id="rId3" Type="http://schemas.openxmlformats.org/officeDocument/2006/relationships/slideLayout" Target="../slideLayouts/slideLayout279.xml"/><Relationship Id="rId4" Type="http://schemas.openxmlformats.org/officeDocument/2006/relationships/slideLayout" Target="../slideLayouts/slideLayout280.xml"/><Relationship Id="rId5" Type="http://schemas.openxmlformats.org/officeDocument/2006/relationships/slideLayout" Target="../slideLayouts/slideLayout281.xml"/><Relationship Id="rId6" Type="http://schemas.openxmlformats.org/officeDocument/2006/relationships/slideLayout" Target="../slideLayouts/slideLayout282.xml"/><Relationship Id="rId7" Type="http://schemas.openxmlformats.org/officeDocument/2006/relationships/slideLayout" Target="../slideLayouts/slideLayout283.xml"/><Relationship Id="rId8" Type="http://schemas.openxmlformats.org/officeDocument/2006/relationships/slideLayout" Target="../slideLayouts/slideLayout284.xml"/><Relationship Id="rId9" Type="http://schemas.openxmlformats.org/officeDocument/2006/relationships/slideLayout" Target="../slideLayouts/slideLayout285.xml"/><Relationship Id="rId10" Type="http://schemas.openxmlformats.org/officeDocument/2006/relationships/slideLayout" Target="../slideLayouts/slideLayout286.xml"/></Relationships>
</file>

<file path=ppt/slideMasters/_rels/slideMaster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8.xml"/><Relationship Id="rId12" Type="http://schemas.openxmlformats.org/officeDocument/2006/relationships/theme" Target="../theme/theme27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288.xml"/><Relationship Id="rId2" Type="http://schemas.openxmlformats.org/officeDocument/2006/relationships/slideLayout" Target="../slideLayouts/slideLayout289.xml"/><Relationship Id="rId3" Type="http://schemas.openxmlformats.org/officeDocument/2006/relationships/slideLayout" Target="../slideLayouts/slideLayout290.xml"/><Relationship Id="rId4" Type="http://schemas.openxmlformats.org/officeDocument/2006/relationships/slideLayout" Target="../slideLayouts/slideLayout291.xml"/><Relationship Id="rId5" Type="http://schemas.openxmlformats.org/officeDocument/2006/relationships/slideLayout" Target="../slideLayouts/slideLayout292.xml"/><Relationship Id="rId6" Type="http://schemas.openxmlformats.org/officeDocument/2006/relationships/slideLayout" Target="../slideLayouts/slideLayout293.xml"/><Relationship Id="rId7" Type="http://schemas.openxmlformats.org/officeDocument/2006/relationships/slideLayout" Target="../slideLayouts/slideLayout294.xml"/><Relationship Id="rId8" Type="http://schemas.openxmlformats.org/officeDocument/2006/relationships/slideLayout" Target="../slideLayouts/slideLayout295.xml"/><Relationship Id="rId9" Type="http://schemas.openxmlformats.org/officeDocument/2006/relationships/slideLayout" Target="../slideLayouts/slideLayout296.xml"/><Relationship Id="rId10" Type="http://schemas.openxmlformats.org/officeDocument/2006/relationships/slideLayout" Target="../slideLayouts/slideLayout297.xml"/></Relationships>
</file>

<file path=ppt/slideMasters/_rels/slideMaster2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9.xml"/><Relationship Id="rId12" Type="http://schemas.openxmlformats.org/officeDocument/2006/relationships/theme" Target="../theme/theme2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99.xml"/><Relationship Id="rId2" Type="http://schemas.openxmlformats.org/officeDocument/2006/relationships/slideLayout" Target="../slideLayouts/slideLayout300.xml"/><Relationship Id="rId3" Type="http://schemas.openxmlformats.org/officeDocument/2006/relationships/slideLayout" Target="../slideLayouts/slideLayout301.xml"/><Relationship Id="rId4" Type="http://schemas.openxmlformats.org/officeDocument/2006/relationships/slideLayout" Target="../slideLayouts/slideLayout302.xml"/><Relationship Id="rId5" Type="http://schemas.openxmlformats.org/officeDocument/2006/relationships/slideLayout" Target="../slideLayouts/slideLayout303.xml"/><Relationship Id="rId6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305.xml"/><Relationship Id="rId8" Type="http://schemas.openxmlformats.org/officeDocument/2006/relationships/slideLayout" Target="../slideLayouts/slideLayout306.xml"/><Relationship Id="rId9" Type="http://schemas.openxmlformats.org/officeDocument/2006/relationships/slideLayout" Target="../slideLayouts/slideLayout307.xml"/><Relationship Id="rId10" Type="http://schemas.openxmlformats.org/officeDocument/2006/relationships/slideLayout" Target="../slideLayouts/slideLayout308.xml"/></Relationships>
</file>

<file path=ppt/slideMasters/_rels/slideMaster2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0.xml"/><Relationship Id="rId12" Type="http://schemas.openxmlformats.org/officeDocument/2006/relationships/theme" Target="../theme/theme2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10.xml"/><Relationship Id="rId2" Type="http://schemas.openxmlformats.org/officeDocument/2006/relationships/slideLayout" Target="../slideLayouts/slideLayout311.xml"/><Relationship Id="rId3" Type="http://schemas.openxmlformats.org/officeDocument/2006/relationships/slideLayout" Target="../slideLayouts/slideLayout312.xml"/><Relationship Id="rId4" Type="http://schemas.openxmlformats.org/officeDocument/2006/relationships/slideLayout" Target="../slideLayouts/slideLayout313.xml"/><Relationship Id="rId5" Type="http://schemas.openxmlformats.org/officeDocument/2006/relationships/slideLayout" Target="../slideLayouts/slideLayout314.xml"/><Relationship Id="rId6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6.xml"/><Relationship Id="rId8" Type="http://schemas.openxmlformats.org/officeDocument/2006/relationships/slideLayout" Target="../slideLayouts/slideLayout317.xml"/><Relationship Id="rId9" Type="http://schemas.openxmlformats.org/officeDocument/2006/relationships/slideLayout" Target="../slideLayouts/slideLayout318.xml"/><Relationship Id="rId10" Type="http://schemas.openxmlformats.org/officeDocument/2006/relationships/slideLayout" Target="../slideLayouts/slideLayout319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FEA81C-25FE-5545-BA87-44E01D7AB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20" r:id="rId1"/>
    <p:sldLayoutId id="2147510621" r:id="rId2"/>
    <p:sldLayoutId id="2147510622" r:id="rId3"/>
    <p:sldLayoutId id="2147510623" r:id="rId4"/>
    <p:sldLayoutId id="2147510624" r:id="rId5"/>
    <p:sldLayoutId id="2147510625" r:id="rId6"/>
    <p:sldLayoutId id="2147510626" r:id="rId7"/>
    <p:sldLayoutId id="2147510627" r:id="rId8"/>
    <p:sldLayoutId id="2147510628" r:id="rId9"/>
    <p:sldLayoutId id="2147510629" r:id="rId10"/>
    <p:sldLayoutId id="21475106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14400"/>
            <a:ext cx="8686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D61402-0C7A-024F-B0DE-D22A59869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50" r:id="rId1"/>
    <p:sldLayoutId id="2147510751" r:id="rId2"/>
    <p:sldLayoutId id="2147510752" r:id="rId3"/>
    <p:sldLayoutId id="2147510697" r:id="rId4"/>
    <p:sldLayoutId id="2147510698" r:id="rId5"/>
    <p:sldLayoutId id="2147510699" r:id="rId6"/>
    <p:sldLayoutId id="2147510700" r:id="rId7"/>
    <p:sldLayoutId id="2147510701" r:id="rId8"/>
    <p:sldLayoutId id="2147510702" r:id="rId9"/>
    <p:sldLayoutId id="2147510703" r:id="rId10"/>
    <p:sldLayoutId id="2147510704" r:id="rId11"/>
    <p:sldLayoutId id="214751070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457200" indent="-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ndara"/>
          <a:ea typeface="ＭＳ Ｐゴシック" charset="0"/>
          <a:cs typeface="+mn-cs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200" i="1">
          <a:solidFill>
            <a:schemeClr val="tx1"/>
          </a:solidFill>
          <a:latin typeface="Candara"/>
          <a:ea typeface="Arial" charset="0"/>
          <a:cs typeface="+mn-cs"/>
        </a:defRPr>
      </a:lvl2pPr>
      <a:lvl3pPr marL="914400" indent="-457200" algn="l" rtl="0" eaLnBrk="0" fontAlgn="base" hangingPunct="0">
        <a:spcBef>
          <a:spcPct val="0"/>
        </a:spcBef>
        <a:spcAft>
          <a:spcPct val="0"/>
        </a:spcAft>
        <a:buFont typeface="Wingdings" charset="0"/>
        <a:buChar char="Ø"/>
        <a:defRPr sz="2300" b="1">
          <a:solidFill>
            <a:schemeClr val="tx1"/>
          </a:solidFill>
          <a:latin typeface="Candara"/>
          <a:ea typeface="Arial" charset="0"/>
          <a:cs typeface="+mn-cs"/>
        </a:defRPr>
      </a:lvl3pPr>
      <a:lvl4pPr marL="914400" indent="-457200" algn="l" rtl="0" eaLnBrk="0" fontAlgn="base" hangingPunct="0">
        <a:spcBef>
          <a:spcPct val="0"/>
        </a:spcBef>
        <a:spcAft>
          <a:spcPct val="0"/>
        </a:spcAft>
        <a:buFont typeface="Wingdings" charset="0"/>
        <a:buChar char="ü"/>
        <a:defRPr sz="2000">
          <a:solidFill>
            <a:srgbClr val="0000FF"/>
          </a:solidFill>
          <a:latin typeface="Candara"/>
          <a:ea typeface="Arial" charset="0"/>
          <a:cs typeface="+mn-cs"/>
        </a:defRPr>
      </a:lvl4pPr>
      <a:lvl5pPr marL="1371600" indent="-4572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Candara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19399872-6E7A-284E-A63F-CD7B61DAA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06" r:id="rId1"/>
    <p:sldLayoutId id="2147510707" r:id="rId2"/>
    <p:sldLayoutId id="2147510708" r:id="rId3"/>
    <p:sldLayoutId id="2147510709" r:id="rId4"/>
    <p:sldLayoutId id="2147510710" r:id="rId5"/>
    <p:sldLayoutId id="2147510711" r:id="rId6"/>
    <p:sldLayoutId id="2147510712" r:id="rId7"/>
    <p:sldLayoutId id="2147510713" r:id="rId8"/>
    <p:sldLayoutId id="2147510714" r:id="rId9"/>
    <p:sldLayoutId id="2147510715" r:id="rId10"/>
    <p:sldLayoutId id="21475107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E47291-C8AF-1D4B-B8A8-79B624AF0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53" r:id="rId1"/>
    <p:sldLayoutId id="2147510754" r:id="rId2"/>
    <p:sldLayoutId id="2147510755" r:id="rId3"/>
    <p:sldLayoutId id="2147510756" r:id="rId4"/>
    <p:sldLayoutId id="2147510757" r:id="rId5"/>
    <p:sldLayoutId id="2147510758" r:id="rId6"/>
    <p:sldLayoutId id="2147510759" r:id="rId7"/>
    <p:sldLayoutId id="2147510760" r:id="rId8"/>
    <p:sldLayoutId id="2147510761" r:id="rId9"/>
    <p:sldLayoutId id="2147510762" r:id="rId10"/>
    <p:sldLayoutId id="21475107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C29015-5700-2D41-9569-F0AC5B91E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64" r:id="rId1"/>
    <p:sldLayoutId id="2147510765" r:id="rId2"/>
    <p:sldLayoutId id="2147510766" r:id="rId3"/>
    <p:sldLayoutId id="2147510767" r:id="rId4"/>
    <p:sldLayoutId id="2147510768" r:id="rId5"/>
    <p:sldLayoutId id="2147510769" r:id="rId6"/>
    <p:sldLayoutId id="2147510770" r:id="rId7"/>
    <p:sldLayoutId id="2147510771" r:id="rId8"/>
    <p:sldLayoutId id="2147510772" r:id="rId9"/>
    <p:sldLayoutId id="2147510773" r:id="rId10"/>
    <p:sldLayoutId id="21475107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6CF3F18D-A41F-0F49-9BA3-D6117130A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9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776" r:id="rId1"/>
    <p:sldLayoutId id="2147510777" r:id="rId2"/>
    <p:sldLayoutId id="2147510778" r:id="rId3"/>
    <p:sldLayoutId id="2147510779" r:id="rId4"/>
    <p:sldLayoutId id="2147510780" r:id="rId5"/>
    <p:sldLayoutId id="2147510781" r:id="rId6"/>
    <p:sldLayoutId id="2147510782" r:id="rId7"/>
    <p:sldLayoutId id="2147510783" r:id="rId8"/>
    <p:sldLayoutId id="2147510784" r:id="rId9"/>
    <p:sldLayoutId id="2147510785" r:id="rId10"/>
    <p:sldLayoutId id="21475107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9C15E4C9-9402-7A45-BA0C-F19ACCA9D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1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00" r:id="rId1"/>
    <p:sldLayoutId id="2147510801" r:id="rId2"/>
    <p:sldLayoutId id="2147510802" r:id="rId3"/>
    <p:sldLayoutId id="2147510803" r:id="rId4"/>
    <p:sldLayoutId id="2147510804" r:id="rId5"/>
    <p:sldLayoutId id="2147510805" r:id="rId6"/>
    <p:sldLayoutId id="2147510806" r:id="rId7"/>
    <p:sldLayoutId id="2147510807" r:id="rId8"/>
    <p:sldLayoutId id="2147510808" r:id="rId9"/>
    <p:sldLayoutId id="2147510809" r:id="rId10"/>
    <p:sldLayoutId id="21475108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F38B5D-84A9-034A-9BFB-E6F798AFC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36" r:id="rId1"/>
    <p:sldLayoutId id="2147510837" r:id="rId2"/>
    <p:sldLayoutId id="2147510838" r:id="rId3"/>
    <p:sldLayoutId id="2147510839" r:id="rId4"/>
    <p:sldLayoutId id="2147510840" r:id="rId5"/>
    <p:sldLayoutId id="2147510841" r:id="rId6"/>
    <p:sldLayoutId id="2147510842" r:id="rId7"/>
    <p:sldLayoutId id="2147510843" r:id="rId8"/>
    <p:sldLayoutId id="2147510844" r:id="rId9"/>
    <p:sldLayoutId id="2147510845" r:id="rId10"/>
    <p:sldLayoutId id="21475108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82000F88-DF64-0640-8E29-434363F4D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3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48" r:id="rId1"/>
    <p:sldLayoutId id="2147510849" r:id="rId2"/>
    <p:sldLayoutId id="2147510850" r:id="rId3"/>
    <p:sldLayoutId id="2147510851" r:id="rId4"/>
    <p:sldLayoutId id="2147510852" r:id="rId5"/>
    <p:sldLayoutId id="2147510853" r:id="rId6"/>
    <p:sldLayoutId id="2147510854" r:id="rId7"/>
    <p:sldLayoutId id="2147510855" r:id="rId8"/>
    <p:sldLayoutId id="2147510856" r:id="rId9"/>
    <p:sldLayoutId id="2147510857" r:id="rId10"/>
    <p:sldLayoutId id="21475108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i="0"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i="0"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B84F0A5A-A96B-4048-9348-360DF1EE3319}" type="slidenum">
              <a:rPr lang="en-US" i="0">
                <a:latin typeface="Arial" charset="0"/>
              </a:rPr>
              <a:pPr>
                <a:defRPr/>
              </a:pPr>
              <a:t>‹#›</a:t>
            </a:fld>
            <a:endParaRPr lang="en-US" i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90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60" r:id="rId1"/>
    <p:sldLayoutId id="2147510861" r:id="rId2"/>
    <p:sldLayoutId id="2147510862" r:id="rId3"/>
    <p:sldLayoutId id="2147510863" r:id="rId4"/>
    <p:sldLayoutId id="2147510864" r:id="rId5"/>
    <p:sldLayoutId id="2147510865" r:id="rId6"/>
    <p:sldLayoutId id="2147510866" r:id="rId7"/>
    <p:sldLayoutId id="2147510867" r:id="rId8"/>
    <p:sldLayoutId id="2147510868" r:id="rId9"/>
    <p:sldLayoutId id="2147510869" r:id="rId10"/>
    <p:sldLayoutId id="21475108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 smtClean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E3BB0FF-B24E-7C48-A20C-06BA747AC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72" r:id="rId1"/>
    <p:sldLayoutId id="2147510873" r:id="rId2"/>
    <p:sldLayoutId id="2147510874" r:id="rId3"/>
    <p:sldLayoutId id="2147510875" r:id="rId4"/>
    <p:sldLayoutId id="2147510876" r:id="rId5"/>
    <p:sldLayoutId id="2147510877" r:id="rId6"/>
    <p:sldLayoutId id="2147510878" r:id="rId7"/>
    <p:sldLayoutId id="2147510879" r:id="rId8"/>
    <p:sldLayoutId id="2147510880" r:id="rId9"/>
    <p:sldLayoutId id="2147510881" r:id="rId10"/>
    <p:sldLayoutId id="21475108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91BEEA-BB41-CD4B-9D36-1DDB0CC01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31" r:id="rId1"/>
    <p:sldLayoutId id="2147510632" r:id="rId2"/>
    <p:sldLayoutId id="2147510633" r:id="rId3"/>
    <p:sldLayoutId id="2147510634" r:id="rId4"/>
    <p:sldLayoutId id="2147510635" r:id="rId5"/>
    <p:sldLayoutId id="2147510636" r:id="rId6"/>
    <p:sldLayoutId id="2147510637" r:id="rId7"/>
    <p:sldLayoutId id="2147510638" r:id="rId8"/>
    <p:sldLayoutId id="2147510639" r:id="rId9"/>
    <p:sldLayoutId id="2147510640" r:id="rId10"/>
    <p:sldLayoutId id="21475106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fld id="{CCC81F94-2CFD-8647-9E13-8601D26FA723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8428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84" r:id="rId1"/>
    <p:sldLayoutId id="2147510885" r:id="rId2"/>
    <p:sldLayoutId id="2147510886" r:id="rId3"/>
    <p:sldLayoutId id="2147510887" r:id="rId4"/>
    <p:sldLayoutId id="2147510888" r:id="rId5"/>
    <p:sldLayoutId id="2147510889" r:id="rId6"/>
    <p:sldLayoutId id="2147510890" r:id="rId7"/>
    <p:sldLayoutId id="2147510891" r:id="rId8"/>
    <p:sldLayoutId id="2147510892" r:id="rId9"/>
    <p:sldLayoutId id="2147510893" r:id="rId10"/>
    <p:sldLayoutId id="21475108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F74E3C8C-595E-E443-9735-D1467AD8AF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6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96" r:id="rId1"/>
    <p:sldLayoutId id="2147510897" r:id="rId2"/>
    <p:sldLayoutId id="2147510898" r:id="rId3"/>
    <p:sldLayoutId id="2147510899" r:id="rId4"/>
    <p:sldLayoutId id="2147510900" r:id="rId5"/>
    <p:sldLayoutId id="2147510901" r:id="rId6"/>
    <p:sldLayoutId id="2147510902" r:id="rId7"/>
    <p:sldLayoutId id="2147510903" r:id="rId8"/>
    <p:sldLayoutId id="2147510904" r:id="rId9"/>
    <p:sldLayoutId id="2147510905" r:id="rId10"/>
    <p:sldLayoutId id="21475109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</a:defRPr>
            </a:lvl1pPr>
          </a:lstStyle>
          <a:p>
            <a:fld id="{74D2E023-9DEB-E840-90F9-A5DDD94C0206}" type="slidenum">
              <a:rPr lang="en-US" smtClean="0">
                <a:solidFill>
                  <a:srgbClr val="000000"/>
                </a:solidFill>
                <a:cs typeface="Arial" charset="0"/>
              </a:rPr>
              <a:pPr/>
              <a:t>‹#›</a:t>
            </a:fld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10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08" r:id="rId1"/>
    <p:sldLayoutId id="2147510909" r:id="rId2"/>
    <p:sldLayoutId id="2147510910" r:id="rId3"/>
    <p:sldLayoutId id="2147510911" r:id="rId4"/>
    <p:sldLayoutId id="2147510912" r:id="rId5"/>
    <p:sldLayoutId id="2147510913" r:id="rId6"/>
    <p:sldLayoutId id="2147510914" r:id="rId7"/>
    <p:sldLayoutId id="2147510915" r:id="rId8"/>
    <p:sldLayoutId id="2147510916" r:id="rId9"/>
    <p:sldLayoutId id="2147510917" r:id="rId10"/>
    <p:sldLayoutId id="21475109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91C5607C-E5BB-CA42-833F-A14C7D083387}" type="slidenum">
              <a:rPr lang="en-US">
                <a:ea typeface="MS PGothic" charset="0"/>
                <a:cs typeface="MS PGothic" charset="0"/>
              </a:rPr>
              <a:pPr>
                <a:defRPr/>
              </a:pPr>
              <a:t>‹#›</a:t>
            </a:fld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68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32" r:id="rId1"/>
    <p:sldLayoutId id="2147510933" r:id="rId2"/>
    <p:sldLayoutId id="2147510934" r:id="rId3"/>
    <p:sldLayoutId id="2147510935" r:id="rId4"/>
    <p:sldLayoutId id="2147510936" r:id="rId5"/>
    <p:sldLayoutId id="2147510937" r:id="rId6"/>
    <p:sldLayoutId id="2147510938" r:id="rId7"/>
    <p:sldLayoutId id="2147510939" r:id="rId8"/>
    <p:sldLayoutId id="2147510940" r:id="rId9"/>
    <p:sldLayoutId id="2147510941" r:id="rId10"/>
    <p:sldLayoutId id="21475109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635D8D00-F7A0-3A43-8D57-69D6B84F0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5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56" r:id="rId1"/>
    <p:sldLayoutId id="2147510957" r:id="rId2"/>
    <p:sldLayoutId id="2147510958" r:id="rId3"/>
    <p:sldLayoutId id="2147510959" r:id="rId4"/>
    <p:sldLayoutId id="2147510960" r:id="rId5"/>
    <p:sldLayoutId id="2147510961" r:id="rId6"/>
    <p:sldLayoutId id="2147510962" r:id="rId7"/>
    <p:sldLayoutId id="2147510963" r:id="rId8"/>
    <p:sldLayoutId id="2147510964" r:id="rId9"/>
    <p:sldLayoutId id="2147510965" r:id="rId10"/>
    <p:sldLayoutId id="21475109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67FA673-8D4F-D646-BAF0-6208C5D46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4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92" r:id="rId1"/>
    <p:sldLayoutId id="2147510993" r:id="rId2"/>
    <p:sldLayoutId id="2147510994" r:id="rId3"/>
    <p:sldLayoutId id="2147510995" r:id="rId4"/>
    <p:sldLayoutId id="2147510996" r:id="rId5"/>
    <p:sldLayoutId id="2147510997" r:id="rId6"/>
    <p:sldLayoutId id="2147510998" r:id="rId7"/>
    <p:sldLayoutId id="2147510999" r:id="rId8"/>
    <p:sldLayoutId id="2147511000" r:id="rId9"/>
    <p:sldLayoutId id="2147511001" r:id="rId10"/>
    <p:sldLayoutId id="21475110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2E00F3-1409-C545-ABCE-B58B7E761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7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04" r:id="rId1"/>
    <p:sldLayoutId id="2147511005" r:id="rId2"/>
    <p:sldLayoutId id="2147511006" r:id="rId3"/>
    <p:sldLayoutId id="2147511007" r:id="rId4"/>
    <p:sldLayoutId id="2147511008" r:id="rId5"/>
    <p:sldLayoutId id="2147511009" r:id="rId6"/>
    <p:sldLayoutId id="2147511010" r:id="rId7"/>
    <p:sldLayoutId id="2147511011" r:id="rId8"/>
    <p:sldLayoutId id="2147511012" r:id="rId9"/>
    <p:sldLayoutId id="2147511013" r:id="rId10"/>
    <p:sldLayoutId id="21475110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16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932B51CD-39DC-9542-8862-93B080A63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5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16" r:id="rId1"/>
    <p:sldLayoutId id="2147511017" r:id="rId2"/>
    <p:sldLayoutId id="2147511018" r:id="rId3"/>
    <p:sldLayoutId id="2147511019" r:id="rId4"/>
    <p:sldLayoutId id="2147511020" r:id="rId5"/>
    <p:sldLayoutId id="2147511021" r:id="rId6"/>
    <p:sldLayoutId id="2147511022" r:id="rId7"/>
    <p:sldLayoutId id="2147511023" r:id="rId8"/>
    <p:sldLayoutId id="2147511024" r:id="rId9"/>
    <p:sldLayoutId id="2147511025" r:id="rId10"/>
    <p:sldLayoutId id="214751102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800000"/>
          </a:solidFill>
          <a:latin typeface="Candara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B8386AF4-C9CA-D042-9661-387DAB874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40" r:id="rId1"/>
    <p:sldLayoutId id="2147511041" r:id="rId2"/>
    <p:sldLayoutId id="2147511042" r:id="rId3"/>
    <p:sldLayoutId id="2147511043" r:id="rId4"/>
    <p:sldLayoutId id="2147511044" r:id="rId5"/>
    <p:sldLayoutId id="2147511045" r:id="rId6"/>
    <p:sldLayoutId id="2147511046" r:id="rId7"/>
    <p:sldLayoutId id="2147511047" r:id="rId8"/>
    <p:sldLayoutId id="2147511048" r:id="rId9"/>
    <p:sldLayoutId id="2147511049" r:id="rId10"/>
    <p:sldLayoutId id="21475110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9399F498-DDA1-1247-92D9-CCA456933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5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64" r:id="rId1"/>
    <p:sldLayoutId id="2147511065" r:id="rId2"/>
    <p:sldLayoutId id="2147511066" r:id="rId3"/>
    <p:sldLayoutId id="2147511067" r:id="rId4"/>
    <p:sldLayoutId id="2147511068" r:id="rId5"/>
    <p:sldLayoutId id="2147511069" r:id="rId6"/>
    <p:sldLayoutId id="2147511070" r:id="rId7"/>
    <p:sldLayoutId id="2147511071" r:id="rId8"/>
    <p:sldLayoutId id="2147511072" r:id="rId9"/>
    <p:sldLayoutId id="2147511073" r:id="rId10"/>
    <p:sldLayoutId id="21475110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3D6B2C5-A86A-4648-A427-EA5B13061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42" r:id="rId1"/>
    <p:sldLayoutId id="2147510643" r:id="rId2"/>
    <p:sldLayoutId id="2147510644" r:id="rId3"/>
    <p:sldLayoutId id="2147510645" r:id="rId4"/>
    <p:sldLayoutId id="2147510646" r:id="rId5"/>
    <p:sldLayoutId id="2147510647" r:id="rId6"/>
    <p:sldLayoutId id="2147510648" r:id="rId7"/>
    <p:sldLayoutId id="2147510649" r:id="rId8"/>
    <p:sldLayoutId id="2147510650" r:id="rId9"/>
    <p:sldLayoutId id="2147510651" r:id="rId10"/>
    <p:sldLayoutId id="21475106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F8CE344F-9F1A-774A-88AA-3D7B180A3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53" r:id="rId1"/>
    <p:sldLayoutId id="2147510654" r:id="rId2"/>
    <p:sldLayoutId id="2147510655" r:id="rId3"/>
    <p:sldLayoutId id="2147510656" r:id="rId4"/>
    <p:sldLayoutId id="2147510657" r:id="rId5"/>
    <p:sldLayoutId id="2147510658" r:id="rId6"/>
    <p:sldLayoutId id="2147510659" r:id="rId7"/>
    <p:sldLayoutId id="2147510660" r:id="rId8"/>
    <p:sldLayoutId id="2147510661" r:id="rId9"/>
    <p:sldLayoutId id="2147510662" r:id="rId10"/>
    <p:sldLayoutId id="21475106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CB6A9333-4134-D446-BA36-C1573574F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64" r:id="rId1"/>
    <p:sldLayoutId id="2147510665" r:id="rId2"/>
    <p:sldLayoutId id="2147510666" r:id="rId3"/>
    <p:sldLayoutId id="2147510667" r:id="rId4"/>
    <p:sldLayoutId id="2147510668" r:id="rId5"/>
    <p:sldLayoutId id="2147510669" r:id="rId6"/>
    <p:sldLayoutId id="2147510670" r:id="rId7"/>
    <p:sldLayoutId id="2147510671" r:id="rId8"/>
    <p:sldLayoutId id="2147510672" r:id="rId9"/>
    <p:sldLayoutId id="2147510673" r:id="rId10"/>
    <p:sldLayoutId id="2147510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B1F78E54-4723-984C-B994-E737C39BE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17" r:id="rId1"/>
    <p:sldLayoutId id="2147510718" r:id="rId2"/>
    <p:sldLayoutId id="2147510719" r:id="rId3"/>
    <p:sldLayoutId id="2147510720" r:id="rId4"/>
    <p:sldLayoutId id="2147510721" r:id="rId5"/>
    <p:sldLayoutId id="2147510722" r:id="rId6"/>
    <p:sldLayoutId id="2147510723" r:id="rId7"/>
    <p:sldLayoutId id="2147510724" r:id="rId8"/>
    <p:sldLayoutId id="2147510725" r:id="rId9"/>
    <p:sldLayoutId id="2147510726" r:id="rId10"/>
    <p:sldLayoutId id="21475107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A473DC-F563-3D4E-A9D2-68E9FEE8E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28" r:id="rId1"/>
    <p:sldLayoutId id="2147510729" r:id="rId2"/>
    <p:sldLayoutId id="2147510730" r:id="rId3"/>
    <p:sldLayoutId id="2147510731" r:id="rId4"/>
    <p:sldLayoutId id="2147510732" r:id="rId5"/>
    <p:sldLayoutId id="2147510733" r:id="rId6"/>
    <p:sldLayoutId id="2147510734" r:id="rId7"/>
    <p:sldLayoutId id="2147510735" r:id="rId8"/>
    <p:sldLayoutId id="2147510736" r:id="rId9"/>
    <p:sldLayoutId id="2147510737" r:id="rId10"/>
    <p:sldLayoutId id="21475107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BA5AFAB2-C6CA-694E-AC88-82DBB9931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75" r:id="rId1"/>
    <p:sldLayoutId id="2147510676" r:id="rId2"/>
    <p:sldLayoutId id="2147510677" r:id="rId3"/>
    <p:sldLayoutId id="2147510678" r:id="rId4"/>
    <p:sldLayoutId id="2147510679" r:id="rId5"/>
    <p:sldLayoutId id="2147510680" r:id="rId6"/>
    <p:sldLayoutId id="2147510681" r:id="rId7"/>
    <p:sldLayoutId id="2147510682" r:id="rId8"/>
    <p:sldLayoutId id="2147510683" r:id="rId9"/>
    <p:sldLayoutId id="2147510684" r:id="rId10"/>
    <p:sldLayoutId id="2147510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139A57-1C88-0D4A-9316-0FCC6646D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86" r:id="rId1"/>
    <p:sldLayoutId id="2147510687" r:id="rId2"/>
    <p:sldLayoutId id="2147510688" r:id="rId3"/>
    <p:sldLayoutId id="2147510689" r:id="rId4"/>
    <p:sldLayoutId id="2147510690" r:id="rId5"/>
    <p:sldLayoutId id="2147510691" r:id="rId6"/>
    <p:sldLayoutId id="2147510692" r:id="rId7"/>
    <p:sldLayoutId id="2147510693" r:id="rId8"/>
    <p:sldLayoutId id="2147510694" r:id="rId9"/>
    <p:sldLayoutId id="2147510695" r:id="rId10"/>
    <p:sldLayoutId id="2147510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9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762000"/>
          </a:xfrm>
        </p:spPr>
        <p:txBody>
          <a:bodyPr/>
          <a:lstStyle/>
          <a:p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WHAT ARE RIGHT [GODLY] </a:t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REASONS TO REMAIN SINGLE? </a:t>
            </a:r>
            <a:endParaRPr lang="en-US" sz="28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605" y="1202388"/>
            <a:ext cx="8944703" cy="5655612"/>
          </a:xfrm>
        </p:spPr>
        <p:txBody>
          <a:bodyPr/>
          <a:lstStyle/>
          <a:p>
            <a:pPr marL="458788" indent="-458788">
              <a:buNone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3)	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REASON #3: It is good to remain single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in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order to to pursue an undivided devotion to the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Lord.</a:t>
            </a:r>
            <a:endParaRPr lang="en-US" sz="2400" b="1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buNone/>
              <a:defRPr/>
            </a:pPr>
            <a:endParaRPr lang="en-US" sz="800" i="1" dirty="0" smtClean="0">
              <a:solidFill>
                <a:srgbClr val="FF0000"/>
              </a:solidFill>
              <a:latin typeface="Candara" charset="0"/>
              <a:ea typeface="MS PGothic" charset="0"/>
              <a:cs typeface="Candara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300" i="1" dirty="0" smtClean="0">
                <a:latin typeface="Candara"/>
                <a:cs typeface="Candara"/>
              </a:rPr>
              <a:t>And the unmarried or betrothed woman is anxious</a:t>
            </a:r>
            <a:br>
              <a:rPr lang="en-US" sz="2300" i="1" dirty="0" smtClean="0">
                <a:latin typeface="Candara"/>
                <a:cs typeface="Candara"/>
              </a:rPr>
            </a:br>
            <a:r>
              <a:rPr lang="en-US" sz="2300" i="1" dirty="0" smtClean="0">
                <a:latin typeface="Candara"/>
                <a:cs typeface="Candara"/>
              </a:rPr>
              <a:t>about the things of the Lord, how to be holy in body and </a:t>
            </a:r>
            <a:br>
              <a:rPr lang="en-US" sz="2300" i="1" dirty="0" smtClean="0">
                <a:latin typeface="Candara"/>
                <a:cs typeface="Candara"/>
              </a:rPr>
            </a:br>
            <a:r>
              <a:rPr lang="en-US" sz="2300" i="1" dirty="0" smtClean="0">
                <a:latin typeface="Candara"/>
                <a:cs typeface="Candara"/>
              </a:rPr>
              <a:t>spirit. But the married woman is anxious about worldly things, </a:t>
            </a:r>
            <a:br>
              <a:rPr lang="en-US" sz="2300" i="1" dirty="0" smtClean="0">
                <a:latin typeface="Candara"/>
                <a:cs typeface="Candara"/>
              </a:rPr>
            </a:br>
            <a:r>
              <a:rPr lang="en-US" sz="2300" i="1" dirty="0" smtClean="0">
                <a:latin typeface="Candara"/>
                <a:cs typeface="Candara"/>
              </a:rPr>
              <a:t>how to please her husband. </a:t>
            </a:r>
            <a:r>
              <a:rPr lang="en-US" sz="2300" i="1" baseline="30000" dirty="0" smtClean="0">
                <a:latin typeface="Candara"/>
                <a:cs typeface="Candara"/>
              </a:rPr>
              <a:t>35 </a:t>
            </a:r>
            <a:r>
              <a:rPr lang="en-US" sz="2300" i="1" dirty="0" smtClean="0">
                <a:latin typeface="Candara"/>
                <a:cs typeface="Candara"/>
              </a:rPr>
              <a:t>I say this for your own benefit, not </a:t>
            </a:r>
            <a:br>
              <a:rPr lang="en-US" sz="2300" i="1" dirty="0" smtClean="0">
                <a:latin typeface="Candara"/>
                <a:cs typeface="Candara"/>
              </a:rPr>
            </a:br>
            <a:r>
              <a:rPr lang="en-US" sz="2300" i="1" dirty="0" smtClean="0">
                <a:latin typeface="Candara"/>
                <a:cs typeface="Candara"/>
              </a:rPr>
              <a:t>to lay any restraint upon you, but to promote good order and </a:t>
            </a:r>
            <a:br>
              <a:rPr lang="en-US" sz="2300" i="1" dirty="0" smtClean="0">
                <a:latin typeface="Candara"/>
                <a:cs typeface="Candara"/>
              </a:rPr>
            </a:br>
            <a:r>
              <a:rPr lang="en-US" sz="2300" i="1" dirty="0" smtClean="0">
                <a:latin typeface="Candara"/>
                <a:cs typeface="Candara"/>
              </a:rPr>
              <a:t>to secure your undivided devotion to the Lord. (vs. 34b-35)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200" i="1" dirty="0" smtClean="0">
              <a:latin typeface="Candara"/>
              <a:cs typeface="Candara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Paul’s axiom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for the Christian life is to live without worldly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anxiety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and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stress;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singleness is optimal for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this kind of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life.</a:t>
            </a: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But,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the purpose for this worry-free life is not for an easy life for self but for an undivided devotion to the Lord in all ways.</a:t>
            </a: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For those who doesn’t have the gift of singleness, marriage can be helpful for getting rid of distractions and temptations.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272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8839200" cy="4724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i="1" dirty="0" smtClean="0">
                <a:latin typeface="Candara"/>
                <a:cs typeface="Candara"/>
              </a:rPr>
              <a:t>Blessed </a:t>
            </a:r>
            <a:r>
              <a:rPr lang="en-US" sz="2400" b="1" i="1" dirty="0">
                <a:latin typeface="Candara"/>
                <a:cs typeface="Candara"/>
              </a:rPr>
              <a:t>are the single-hearted, </a:t>
            </a:r>
            <a:br>
              <a:rPr lang="en-US" sz="2400" b="1" i="1" dirty="0">
                <a:latin typeface="Candara"/>
                <a:cs typeface="Candara"/>
              </a:rPr>
            </a:br>
            <a:r>
              <a:rPr lang="en-US" sz="2400" b="1" i="1" dirty="0">
                <a:latin typeface="Candara"/>
                <a:cs typeface="Candara"/>
              </a:rPr>
              <a:t>for they shall enjoy much peace. If you </a:t>
            </a:r>
            <a:br>
              <a:rPr lang="en-US" sz="2400" b="1" i="1" dirty="0">
                <a:latin typeface="Candara"/>
                <a:cs typeface="Candara"/>
              </a:rPr>
            </a:br>
            <a:r>
              <a:rPr lang="en-US" sz="2400" b="1" i="1" dirty="0">
                <a:latin typeface="Candara"/>
                <a:cs typeface="Candara"/>
              </a:rPr>
              <a:t>refuse to be hurried and pressed, if you stay </a:t>
            </a:r>
            <a:br>
              <a:rPr lang="en-US" sz="2400" b="1" i="1" dirty="0">
                <a:latin typeface="Candara"/>
                <a:cs typeface="Candara"/>
              </a:rPr>
            </a:br>
            <a:r>
              <a:rPr lang="en-US" sz="2400" b="1" i="1" dirty="0">
                <a:latin typeface="Candara"/>
                <a:cs typeface="Candara"/>
              </a:rPr>
              <a:t>your soul on God, nothing can keep you from that </a:t>
            </a:r>
            <a:br>
              <a:rPr lang="en-US" sz="2400" b="1" i="1" dirty="0">
                <a:latin typeface="Candara"/>
                <a:cs typeface="Candara"/>
              </a:rPr>
            </a:br>
            <a:r>
              <a:rPr lang="en-US" sz="2400" b="1" i="1" dirty="0">
                <a:latin typeface="Candara"/>
                <a:cs typeface="Candara"/>
              </a:rPr>
              <a:t>clearness of spirit which is life and peace. In that </a:t>
            </a:r>
            <a:br>
              <a:rPr lang="en-US" sz="2400" b="1" i="1" dirty="0">
                <a:latin typeface="Candara"/>
                <a:cs typeface="Candara"/>
              </a:rPr>
            </a:br>
            <a:r>
              <a:rPr lang="en-US" sz="2400" b="1" i="1" dirty="0">
                <a:latin typeface="Candara"/>
                <a:cs typeface="Candara"/>
              </a:rPr>
              <a:t>stillness you will know what His will </a:t>
            </a:r>
            <a:r>
              <a:rPr lang="en-US" sz="2400" b="1" i="1" dirty="0" smtClean="0">
                <a:latin typeface="Candara"/>
                <a:cs typeface="Candara"/>
              </a:rPr>
              <a:t>is.</a:t>
            </a:r>
            <a:br>
              <a:rPr lang="en-US" sz="2400" b="1" i="1" dirty="0" smtClean="0">
                <a:latin typeface="Candara"/>
                <a:cs typeface="Candara"/>
              </a:rPr>
            </a:br>
            <a:r>
              <a:rPr lang="en-US" sz="2400" b="1" i="1" dirty="0" smtClean="0">
                <a:latin typeface="Candara"/>
                <a:cs typeface="Candara"/>
              </a:rPr>
              <a:t>Amy </a:t>
            </a:r>
            <a:r>
              <a:rPr lang="en-US" sz="2400" b="1" i="1" dirty="0">
                <a:latin typeface="Candara"/>
                <a:cs typeface="Candara"/>
              </a:rPr>
              <a:t>Carmichael</a:t>
            </a:r>
          </a:p>
        </p:txBody>
      </p:sp>
    </p:spTree>
    <p:extLst>
      <p:ext uri="{BB962C8B-B14F-4D97-AF65-F5344CB8AC3E}">
        <p14:creationId xmlns:p14="http://schemas.microsoft.com/office/powerpoint/2010/main" val="749474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762000"/>
          </a:xfrm>
        </p:spPr>
        <p:txBody>
          <a:bodyPr/>
          <a:lstStyle/>
          <a:p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WHAT ARE RIGHT [GODLY] </a:t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REASONS TO REMAIN SINGLE? </a:t>
            </a:r>
            <a:endParaRPr lang="en-US" sz="28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605" y="1202388"/>
            <a:ext cx="8944703" cy="5655612"/>
          </a:xfrm>
        </p:spPr>
        <p:txBody>
          <a:bodyPr/>
          <a:lstStyle/>
          <a:p>
            <a:pPr marL="458788" indent="-458788">
              <a:buNone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4)	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REASON #4: It is good to remain single </a:t>
            </a:r>
            <a:r>
              <a:rPr lang="en-US" sz="2400" b="1" i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if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you have the gift and conviction of singleness for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the service of the Lord. </a:t>
            </a:r>
            <a:endParaRPr lang="en-US" sz="2400" b="1" dirty="0" smtClean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buNone/>
              <a:defRPr/>
            </a:pPr>
            <a:endParaRPr lang="en-US" sz="800" i="1" dirty="0" smtClean="0">
              <a:solidFill>
                <a:srgbClr val="FF0000"/>
              </a:solidFill>
              <a:latin typeface="Candara" charset="0"/>
              <a:ea typeface="MS PGothic" charset="0"/>
              <a:cs typeface="Candara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>
                <a:latin typeface="Candara"/>
                <a:cs typeface="Candara"/>
              </a:rPr>
              <a:t> </a:t>
            </a:r>
            <a:r>
              <a:rPr lang="en-US" sz="2200" i="1" baseline="30000" dirty="0">
                <a:latin typeface="Candara"/>
                <a:cs typeface="Candara"/>
              </a:rPr>
              <a:t>36 </a:t>
            </a:r>
            <a:r>
              <a:rPr lang="en-US" sz="2200" i="1" dirty="0">
                <a:latin typeface="Candara"/>
                <a:cs typeface="Candara"/>
              </a:rPr>
              <a:t>If anyone thinks that he is not behaving properly toward his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 betrothed, if his passions are strong, and it has to be, let him do as he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wishes: let them marry—it is no sin. </a:t>
            </a:r>
            <a:r>
              <a:rPr lang="en-US" sz="2200" i="1" baseline="30000" dirty="0">
                <a:latin typeface="Candara"/>
                <a:cs typeface="Candara"/>
              </a:rPr>
              <a:t>37 </a:t>
            </a:r>
            <a:r>
              <a:rPr lang="en-US" sz="2200" i="1" dirty="0">
                <a:latin typeface="Candara"/>
                <a:cs typeface="Candara"/>
              </a:rPr>
              <a:t>But whoever is firmly established in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his heart, being under no necessity but having his desire under control, and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has determined this in his heart, to keep her as his betrothed, he will do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well. </a:t>
            </a:r>
            <a:r>
              <a:rPr lang="en-US" sz="2200" i="1" baseline="30000" dirty="0">
                <a:latin typeface="Candara"/>
                <a:cs typeface="Candara"/>
              </a:rPr>
              <a:t>38 </a:t>
            </a:r>
            <a:r>
              <a:rPr lang="en-US" sz="2200" i="1" dirty="0">
                <a:latin typeface="Candara"/>
                <a:cs typeface="Candara"/>
              </a:rPr>
              <a:t>So then he who marries his betrothed does well, and he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who refrains from marriage will do even better. (vs. 36-38</a:t>
            </a:r>
            <a:r>
              <a:rPr lang="en-US" sz="2200" i="1" dirty="0" smtClean="0">
                <a:latin typeface="Candara"/>
                <a:cs typeface="Candara"/>
              </a:rPr>
              <a:t>)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722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762000"/>
          </a:xfrm>
        </p:spPr>
        <p:txBody>
          <a:bodyPr/>
          <a:lstStyle/>
          <a:p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WHAT ARE RIGHT [GODLY] </a:t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REASONS TO REMAIN SINGLE? </a:t>
            </a:r>
            <a:endParaRPr lang="en-US" sz="28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605" y="1202388"/>
            <a:ext cx="8944703" cy="5655612"/>
          </a:xfrm>
        </p:spPr>
        <p:txBody>
          <a:bodyPr/>
          <a:lstStyle/>
          <a:p>
            <a:pPr marL="458788" indent="-458788">
              <a:buNone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4)	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REASON #4: It is good to remain single</a:t>
            </a:r>
            <a:r>
              <a:rPr lang="en-US" sz="2400" b="1" i="1" dirty="0" smtClean="0"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if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you have the gift and conviction of singleness for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the service of the Lord. </a:t>
            </a:r>
            <a:endParaRPr lang="en-US" sz="2400" b="1" dirty="0" smtClean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buNone/>
              <a:defRPr/>
            </a:pPr>
            <a:endParaRPr lang="en-US" sz="800" i="1" dirty="0" smtClean="0">
              <a:solidFill>
                <a:srgbClr val="FF0000"/>
              </a:solidFill>
              <a:latin typeface="Candara" charset="0"/>
              <a:ea typeface="MS PGothic" charset="0"/>
              <a:cs typeface="Candara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>
                <a:latin typeface="Candara"/>
                <a:cs typeface="Candara"/>
              </a:rPr>
              <a:t> </a:t>
            </a:r>
            <a:r>
              <a:rPr lang="en-US" sz="2200" i="1" baseline="30000" dirty="0" smtClean="0">
                <a:latin typeface="Candara"/>
                <a:cs typeface="Candara"/>
              </a:rPr>
              <a:t>39</a:t>
            </a:r>
            <a:r>
              <a:rPr lang="en-US" sz="2200" i="1" dirty="0">
                <a:latin typeface="Candara"/>
                <a:cs typeface="Candara"/>
              </a:rPr>
              <a:t> A wife is bound to her husband as long </a:t>
            </a:r>
            <a:r>
              <a:rPr lang="en-US" sz="2200" i="1" dirty="0" smtClean="0">
                <a:latin typeface="Candara"/>
                <a:cs typeface="Candara"/>
              </a:rPr>
              <a:t>as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 smtClean="0">
                <a:latin typeface="Candara"/>
                <a:cs typeface="Candara"/>
              </a:rPr>
              <a:t> </a:t>
            </a:r>
            <a:r>
              <a:rPr lang="en-US" sz="2200" i="1" dirty="0">
                <a:latin typeface="Candara"/>
                <a:cs typeface="Candara"/>
              </a:rPr>
              <a:t>he </a:t>
            </a:r>
            <a:r>
              <a:rPr lang="en-US" sz="2200" i="1" dirty="0" smtClean="0">
                <a:latin typeface="Candara"/>
                <a:cs typeface="Candara"/>
              </a:rPr>
              <a:t>lives. But </a:t>
            </a:r>
            <a:r>
              <a:rPr lang="en-US" sz="2200" i="1" dirty="0">
                <a:latin typeface="Candara"/>
                <a:cs typeface="Candara"/>
              </a:rPr>
              <a:t>if </a:t>
            </a:r>
            <a:r>
              <a:rPr lang="en-US" sz="2200" i="1" dirty="0" smtClean="0">
                <a:latin typeface="Candara"/>
                <a:cs typeface="Candara"/>
              </a:rPr>
              <a:t>her </a:t>
            </a:r>
            <a:r>
              <a:rPr lang="en-US" sz="2200" i="1" dirty="0">
                <a:latin typeface="Candara"/>
                <a:cs typeface="Candara"/>
              </a:rPr>
              <a:t>husband dies, she is free to be </a:t>
            </a:r>
            <a:r>
              <a:rPr lang="en-US" sz="2200" i="1" dirty="0" smtClean="0">
                <a:latin typeface="Candara"/>
                <a:cs typeface="Candara"/>
              </a:rPr>
              <a:t/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married </a:t>
            </a:r>
            <a:r>
              <a:rPr lang="en-US" sz="2200" i="1" dirty="0">
                <a:latin typeface="Candara"/>
                <a:cs typeface="Candara"/>
              </a:rPr>
              <a:t>to </a:t>
            </a:r>
            <a:r>
              <a:rPr lang="en-US" sz="2200" i="1" dirty="0" smtClean="0">
                <a:latin typeface="Candara"/>
                <a:cs typeface="Candara"/>
              </a:rPr>
              <a:t>whom she </a:t>
            </a:r>
            <a:r>
              <a:rPr lang="en-US" sz="2200" i="1" dirty="0">
                <a:latin typeface="Candara"/>
                <a:cs typeface="Candara"/>
              </a:rPr>
              <a:t>wishes, </a:t>
            </a:r>
            <a:r>
              <a:rPr lang="en-US" sz="2200" i="1" dirty="0" smtClean="0">
                <a:latin typeface="Candara"/>
                <a:cs typeface="Candara"/>
              </a:rPr>
              <a:t>only</a:t>
            </a:r>
            <a:r>
              <a:rPr lang="en-US" sz="2200" i="1" dirty="0">
                <a:latin typeface="Candara"/>
                <a:cs typeface="Candara"/>
              </a:rPr>
              <a:t> in the Lord. </a:t>
            </a:r>
            <a:r>
              <a:rPr lang="en-US" sz="2200" i="1" dirty="0" smtClean="0">
                <a:latin typeface="Candara"/>
                <a:cs typeface="Candara"/>
              </a:rPr>
              <a:t/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baseline="30000" dirty="0" smtClean="0">
                <a:latin typeface="Candara"/>
                <a:cs typeface="Candara"/>
              </a:rPr>
              <a:t>40</a:t>
            </a:r>
            <a:r>
              <a:rPr lang="en-US" sz="2200" i="1" baseline="30000" dirty="0">
                <a:latin typeface="Candara"/>
                <a:cs typeface="Candara"/>
              </a:rPr>
              <a:t> </a:t>
            </a:r>
            <a:r>
              <a:rPr lang="en-US" sz="2200" i="1" dirty="0">
                <a:latin typeface="Candara"/>
                <a:cs typeface="Candara"/>
              </a:rPr>
              <a:t>Yet in my </a:t>
            </a:r>
            <a:r>
              <a:rPr lang="en-US" sz="2200" i="1" dirty="0" smtClean="0">
                <a:latin typeface="Candara"/>
                <a:cs typeface="Candara"/>
              </a:rPr>
              <a:t>judgment she </a:t>
            </a:r>
            <a:r>
              <a:rPr lang="en-US" sz="2200" i="1" dirty="0">
                <a:latin typeface="Candara"/>
                <a:cs typeface="Candara"/>
              </a:rPr>
              <a:t>is happier I</a:t>
            </a:r>
            <a:r>
              <a:rPr lang="en-US" sz="2200" i="1" dirty="0" smtClean="0">
                <a:latin typeface="Candara"/>
                <a:cs typeface="Candara"/>
              </a:rPr>
              <a:t>f she</a:t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 </a:t>
            </a:r>
            <a:r>
              <a:rPr lang="en-US" sz="2200" i="1" dirty="0">
                <a:latin typeface="Candara"/>
                <a:cs typeface="Candara"/>
              </a:rPr>
              <a:t>remains </a:t>
            </a:r>
            <a:r>
              <a:rPr lang="en-US" sz="2200" i="1" dirty="0" smtClean="0">
                <a:latin typeface="Candara"/>
                <a:cs typeface="Candara"/>
              </a:rPr>
              <a:t>as </a:t>
            </a:r>
            <a:r>
              <a:rPr lang="en-US" sz="2200" i="1" dirty="0">
                <a:latin typeface="Candara"/>
                <a:cs typeface="Candara"/>
              </a:rPr>
              <a:t>she is. And I think that I </a:t>
            </a:r>
            <a:r>
              <a:rPr lang="en-US" sz="2200" i="1" dirty="0" smtClean="0">
                <a:latin typeface="Candara"/>
                <a:cs typeface="Candara"/>
              </a:rPr>
              <a:t>too</a:t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 </a:t>
            </a:r>
            <a:r>
              <a:rPr lang="en-US" sz="2200" i="1" dirty="0">
                <a:latin typeface="Candara"/>
                <a:cs typeface="Candara"/>
              </a:rPr>
              <a:t>have the Spirit of God.  (vs. 39-40)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200" i="1" dirty="0" smtClean="0">
              <a:latin typeface="Candara"/>
              <a:cs typeface="Candara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A clear requirement for one to remain single is the ability to control one’s desires and passions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—i.e., the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gift of singleness.</a:t>
            </a: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Paul’s advice is for the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most people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is to marry but for a few, Paul recommends an option for serving the Lord.</a:t>
            </a: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So, it is to a good thing to marry and better to remain single but we all need to pursue a radically God-centered life!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368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86800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Candara" charset="0"/>
                <a:cs typeface="MS PGothic" charset="0"/>
              </a:rPr>
              <a:t>THREE PRACTICAL QUESTIONS </a:t>
            </a:r>
            <a:br>
              <a:rPr lang="en-US" dirty="0">
                <a:latin typeface="Candara" charset="0"/>
                <a:cs typeface="MS PGothic" charset="0"/>
              </a:rPr>
            </a:br>
            <a:r>
              <a:rPr lang="en-US" dirty="0">
                <a:latin typeface="Candara" charset="0"/>
                <a:cs typeface="MS PGothic" charset="0"/>
              </a:rPr>
              <a:t>FOR OUR EVERYDAY LIFE</a:t>
            </a:r>
          </a:p>
        </p:txBody>
      </p:sp>
      <p:sp>
        <p:nvSpPr>
          <p:cNvPr id="20685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693950" cy="5105400"/>
          </a:xfrm>
        </p:spPr>
        <p:txBody>
          <a:bodyPr/>
          <a:lstStyle/>
          <a:p>
            <a:pPr marL="514350" indent="-514350" eaLnBrk="1" hangingPunct="1">
              <a:buFont typeface="Eras Bold ITC" charset="0"/>
              <a:buAutoNum type="arabicPeriod"/>
            </a:pPr>
            <a:r>
              <a:rPr lang="en-US" dirty="0">
                <a:latin typeface="Candara" charset="0"/>
                <a:cs typeface="MS PGothic" charset="0"/>
              </a:rPr>
              <a:t>In what ways are you struck by </a:t>
            </a:r>
            <a:r>
              <a:rPr lang="en-US" dirty="0" smtClean="0">
                <a:latin typeface="Candara" charset="0"/>
                <a:cs typeface="MS PGothic" charset="0"/>
              </a:rPr>
              <a:t>Paul’s </a:t>
            </a:r>
            <a:r>
              <a:rPr lang="en-US" dirty="0" smtClean="0">
                <a:latin typeface="Candara" charset="0"/>
                <a:cs typeface="MS PGothic" charset="0"/>
              </a:rPr>
              <a:t>right/godly </a:t>
            </a:r>
            <a:r>
              <a:rPr lang="en-US" dirty="0">
                <a:latin typeface="Candara" charset="0"/>
                <a:cs typeface="MS PGothic" charset="0"/>
              </a:rPr>
              <a:t>reasons </a:t>
            </a:r>
            <a:r>
              <a:rPr lang="en-US" dirty="0" smtClean="0">
                <a:latin typeface="Candara" charset="0"/>
                <a:cs typeface="MS PGothic" charset="0"/>
              </a:rPr>
              <a:t>to </a:t>
            </a:r>
            <a:r>
              <a:rPr lang="en-US" dirty="0">
                <a:latin typeface="Candara" charset="0"/>
                <a:cs typeface="MS PGothic" charset="0"/>
              </a:rPr>
              <a:t>remain single as opposed to selfish reasons of today’s world?</a:t>
            </a:r>
          </a:p>
          <a:p>
            <a:pPr eaLnBrk="1" hangingPunct="1"/>
            <a:endParaRPr lang="en-US" sz="2000" dirty="0">
              <a:latin typeface="Candara" charset="0"/>
              <a:cs typeface="MS PGothic" charset="0"/>
            </a:endParaRPr>
          </a:p>
          <a:p>
            <a:pPr marL="514350" indent="-514350" eaLnBrk="1" hangingPunct="1">
              <a:buFont typeface="Eras Bold ITC" charset="0"/>
              <a:buAutoNum type="arabicPeriod"/>
            </a:pPr>
            <a:r>
              <a:rPr lang="en-US" dirty="0">
                <a:latin typeface="Candara" charset="0"/>
                <a:cs typeface="MS PGothic" charset="0"/>
              </a:rPr>
              <a:t>If you are already married, how can you best utilize the gift </a:t>
            </a:r>
            <a:r>
              <a:rPr lang="en-US" dirty="0" smtClean="0">
                <a:latin typeface="Candara" charset="0"/>
                <a:cs typeface="MS PGothic" charset="0"/>
              </a:rPr>
              <a:t> of </a:t>
            </a:r>
            <a:r>
              <a:rPr lang="en-US" dirty="0">
                <a:latin typeface="Candara" charset="0"/>
                <a:cs typeface="MS PGothic" charset="0"/>
              </a:rPr>
              <a:t>marriage to seek a </a:t>
            </a:r>
            <a:r>
              <a:rPr lang="en-US" dirty="0" smtClean="0">
                <a:latin typeface="Candara" charset="0"/>
                <a:cs typeface="MS PGothic" charset="0"/>
              </a:rPr>
              <a:t>fully devoted life that is pleasing to </a:t>
            </a:r>
            <a:r>
              <a:rPr lang="en-US" dirty="0">
                <a:latin typeface="Candara" charset="0"/>
                <a:cs typeface="MS PGothic" charset="0"/>
              </a:rPr>
              <a:t>the Lord? </a:t>
            </a:r>
          </a:p>
          <a:p>
            <a:pPr marL="514350" indent="-514350" eaLnBrk="1" hangingPunct="1">
              <a:buFont typeface="Eras Bold ITC" charset="0"/>
              <a:buAutoNum type="arabicPeriod"/>
            </a:pPr>
            <a:endParaRPr lang="en-US" sz="2000" dirty="0">
              <a:latin typeface="Candara" charset="0"/>
              <a:cs typeface="MS PGothic" charset="0"/>
            </a:endParaRPr>
          </a:p>
          <a:p>
            <a:pPr marL="514350" indent="-514350" eaLnBrk="1" hangingPunct="1">
              <a:buFont typeface="Eras Bold ITC" charset="0"/>
              <a:buAutoNum type="arabicPeriod"/>
            </a:pPr>
            <a:r>
              <a:rPr lang="en-US" dirty="0">
                <a:latin typeface="Candara" charset="0"/>
                <a:cs typeface="MS PGothic" charset="0"/>
              </a:rPr>
              <a:t>In what ways can you strive for an undivided devotion to the Lord where you are now—whether married or not? What is your first step?</a:t>
            </a:r>
          </a:p>
        </p:txBody>
      </p:sp>
    </p:spTree>
    <p:extLst>
      <p:ext uri="{BB962C8B-B14F-4D97-AF65-F5344CB8AC3E}">
        <p14:creationId xmlns:p14="http://schemas.microsoft.com/office/powerpoint/2010/main" val="3335235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438400"/>
            <a:ext cx="80772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Singleness and Marriage</a:t>
            </a:r>
            <a:endParaRPr lang="en-US" sz="3600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3048000"/>
            <a:ext cx="8001000" cy="22860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28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Studies in 1 Corinthians Series [19]</a:t>
            </a:r>
          </a:p>
          <a:p>
            <a:pPr algn="ctr" eaLnBrk="1" hangingPunct="1">
              <a:buFontTx/>
              <a:buNone/>
              <a:defRPr/>
            </a:pPr>
            <a:r>
              <a:rPr lang="en-US" sz="2600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1 Corinthians 7:25-40</a:t>
            </a:r>
          </a:p>
          <a:p>
            <a:pPr algn="ctr">
              <a:buFontTx/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October 12, 2014</a:t>
            </a:r>
            <a:endParaRPr lang="en-US" b="1" dirty="0" smtClean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  <a:p>
            <a:pPr algn="ctr">
              <a:buFontTx/>
              <a:buNone/>
              <a:defRPr/>
            </a:pPr>
            <a:r>
              <a:rPr lang="en-US" sz="28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Pastor Paul K. Kim</a:t>
            </a:r>
          </a:p>
          <a:p>
            <a:pPr algn="ctr">
              <a:buFontTx/>
              <a:buNone/>
              <a:defRPr/>
            </a:pPr>
            <a:endParaRPr lang="en-US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218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7620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SINGLENESS: THEN AND NOW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219200"/>
            <a:ext cx="8716102" cy="5486400"/>
          </a:xfrm>
        </p:spPr>
        <p:txBody>
          <a:bodyPr/>
          <a:lstStyle/>
          <a:p>
            <a:pPr marL="458788" indent="-458788">
              <a:defRPr/>
            </a:pP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Then: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The first-century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Corinthian singles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married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to each other after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a betrothal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period arranged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by their fathers.</a:t>
            </a:r>
          </a:p>
          <a:p>
            <a:pPr marL="458788" indent="-458788">
              <a:defRPr/>
            </a:pPr>
            <a:endParaRPr lang="en-US" sz="1200" b="1" dirty="0"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Singles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’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Issues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Then: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 Some ascetics pressured the betrothed directly and indirectly not to go to through their marriage because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of a distorted view of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spirituality.</a:t>
            </a:r>
          </a:p>
          <a:p>
            <a:pPr marL="458788" indent="-458788">
              <a:defRPr/>
            </a:pPr>
            <a:endParaRPr lang="en-US" sz="1200" b="1" dirty="0"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defRPr/>
            </a:pP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Now: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U.S. Census Bureau [2010] reports that nearly half of all American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adults are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now singles;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61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%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of them have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never been married (many by choice).</a:t>
            </a:r>
          </a:p>
          <a:p>
            <a:pPr>
              <a:defRPr/>
            </a:pPr>
            <a:endParaRPr lang="en-US" sz="1200" b="1" dirty="0"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defRPr/>
            </a:pP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Singles’ Issues Now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: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Modern-day Christian singles are pressured to marry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 often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for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the </a:t>
            </a:r>
            <a:r>
              <a:rPr lang="en-US" sz="2400" b="1" i="1" dirty="0" smtClean="0">
                <a:latin typeface="Candara" charset="0"/>
                <a:ea typeface="MS PGothic" charset="0"/>
                <a:cs typeface="Arial" charset="0"/>
              </a:rPr>
              <a:t>wrong </a:t>
            </a:r>
            <a:r>
              <a:rPr lang="en-US" sz="2400" b="1" i="1" dirty="0" smtClean="0">
                <a:latin typeface="Candara" charset="0"/>
                <a:ea typeface="MS PGothic" charset="0"/>
                <a:cs typeface="Arial" charset="0"/>
              </a:rPr>
              <a:t>reasons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while being tempted to disregard the godly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standards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of the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single life.</a:t>
            </a:r>
            <a:endParaRPr lang="en-US" sz="2400" b="1" dirty="0"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226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762000"/>
          </a:xfrm>
        </p:spPr>
        <p:txBody>
          <a:bodyPr/>
          <a:lstStyle/>
          <a:p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WHAT ARE RIGHT [GODLY] </a:t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REASONS TO REMAIN SINGLE? </a:t>
            </a:r>
            <a:endParaRPr lang="en-US" sz="28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605" y="1202388"/>
            <a:ext cx="8958215" cy="5655612"/>
          </a:xfrm>
        </p:spPr>
        <p:txBody>
          <a:bodyPr/>
          <a:lstStyle/>
          <a:p>
            <a:pPr marL="458788" lvl="0" indent="-458788">
              <a:buNone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1)	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REASON #1: It is good to remain single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in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order to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face the present distress or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difficult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times.</a:t>
            </a:r>
            <a:endParaRPr lang="en-US" sz="2400" b="1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buNone/>
              <a:defRPr/>
            </a:pPr>
            <a:endParaRPr lang="en-US" sz="800" i="1" dirty="0" smtClean="0">
              <a:solidFill>
                <a:srgbClr val="FF0000"/>
              </a:solidFill>
              <a:latin typeface="Candara" charset="0"/>
              <a:ea typeface="MS PGothic" charset="0"/>
              <a:cs typeface="Candara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baseline="30000" dirty="0" smtClean="0">
                <a:latin typeface="Candara"/>
                <a:cs typeface="Candara"/>
              </a:rPr>
              <a:t>25</a:t>
            </a:r>
            <a:r>
              <a:rPr lang="en-US" sz="2200" i="1" baseline="30000" dirty="0">
                <a:latin typeface="Candara"/>
                <a:cs typeface="Candara"/>
              </a:rPr>
              <a:t> </a:t>
            </a:r>
            <a:r>
              <a:rPr lang="en-US" sz="2200" i="1" dirty="0">
                <a:latin typeface="Candara"/>
                <a:cs typeface="Candara"/>
              </a:rPr>
              <a:t>Now concerning the betrothed, I have no command from the Lord,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but I give my judgment as one who by the Lord's mercy is trustworthy.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baseline="30000" dirty="0">
                <a:latin typeface="Candara"/>
                <a:cs typeface="Candara"/>
              </a:rPr>
              <a:t> 26 </a:t>
            </a:r>
            <a:r>
              <a:rPr lang="en-US" sz="2200" i="1" dirty="0">
                <a:latin typeface="Candara"/>
                <a:cs typeface="Candara"/>
              </a:rPr>
              <a:t>I think that in view of the present distress it is good for a person to remain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as he is. </a:t>
            </a:r>
            <a:r>
              <a:rPr lang="en-US" sz="2200" i="1" baseline="30000" dirty="0">
                <a:latin typeface="Candara"/>
                <a:cs typeface="Candara"/>
              </a:rPr>
              <a:t>27 </a:t>
            </a:r>
            <a:r>
              <a:rPr lang="en-US" sz="2200" i="1" dirty="0">
                <a:latin typeface="Candara"/>
                <a:cs typeface="Candara"/>
              </a:rPr>
              <a:t>Are you bound to a wife? Do not seek to be free. Are you free from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a wife? Do not seek a wife.</a:t>
            </a:r>
            <a:r>
              <a:rPr lang="en-US" sz="2200" i="1" baseline="30000" dirty="0">
                <a:latin typeface="Candara"/>
                <a:cs typeface="Candara"/>
              </a:rPr>
              <a:t> 28 </a:t>
            </a:r>
            <a:r>
              <a:rPr lang="en-US" sz="2200" i="1" dirty="0">
                <a:latin typeface="Candara"/>
                <a:cs typeface="Candara"/>
              </a:rPr>
              <a:t>But if you do marry, you have not sinned, and if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a betrothed woman marries, she has not sinned. Yet those who marry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will have worldly troubles, and I would spare you that. (vs. 25-28</a:t>
            </a:r>
            <a:r>
              <a:rPr lang="en-US" sz="2200" i="1" dirty="0" smtClean="0">
                <a:latin typeface="Candara"/>
                <a:cs typeface="Candara"/>
              </a:rPr>
              <a:t>)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800" i="1" dirty="0" smtClean="0">
              <a:latin typeface="Candara"/>
              <a:cs typeface="Candara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What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is “</a:t>
            </a:r>
            <a:r>
              <a:rPr lang="en-US" sz="2300" b="1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the present distress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”? </a:t>
            </a:r>
            <a:r>
              <a:rPr lang="en-US" sz="2300" b="1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Rather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than specific </a:t>
            </a:r>
            <a:r>
              <a:rPr lang="en-US" sz="2300" b="1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impending events,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perhaps it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means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more </a:t>
            </a:r>
            <a:r>
              <a:rPr lang="en-US" sz="2300" b="1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generally about the “last days.”</a:t>
            </a:r>
          </a:p>
        </p:txBody>
      </p:sp>
    </p:spTree>
    <p:extLst>
      <p:ext uri="{BB962C8B-B14F-4D97-AF65-F5344CB8AC3E}">
        <p14:creationId xmlns:p14="http://schemas.microsoft.com/office/powerpoint/2010/main" val="1219723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39200" cy="6019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i="1" dirty="0">
                <a:latin typeface="Candara"/>
                <a:cs typeface="Candara"/>
              </a:rPr>
              <a:t> </a:t>
            </a:r>
            <a:r>
              <a:rPr lang="en-US" sz="2400" b="1" i="1" baseline="30000" dirty="0">
                <a:latin typeface="Candara"/>
                <a:cs typeface="Candara"/>
              </a:rPr>
              <a:t>21 </a:t>
            </a:r>
            <a:r>
              <a:rPr lang="en-US" sz="2400" b="1" i="1" dirty="0">
                <a:latin typeface="Candara"/>
                <a:cs typeface="Candara"/>
              </a:rPr>
              <a:t>When they had preached the gospel </a:t>
            </a:r>
            <a:r>
              <a:rPr lang="en-US" sz="2400" b="1" i="1" dirty="0" smtClean="0">
                <a:latin typeface="Candara"/>
                <a:cs typeface="Candara"/>
              </a:rPr>
              <a:t>to</a:t>
            </a:r>
            <a:r>
              <a:rPr lang="en-US" sz="2400" b="1" i="1" dirty="0">
                <a:latin typeface="Candara"/>
                <a:cs typeface="Candara"/>
              </a:rPr>
              <a:t> </a:t>
            </a:r>
            <a:r>
              <a:rPr lang="en-US" sz="2400" b="1" i="1" dirty="0" smtClean="0">
                <a:latin typeface="Candara"/>
                <a:cs typeface="Candara"/>
              </a:rPr>
              <a:t>that </a:t>
            </a:r>
            <a:br>
              <a:rPr lang="en-US" sz="2400" b="1" i="1" dirty="0" smtClean="0">
                <a:latin typeface="Candara"/>
                <a:cs typeface="Candara"/>
              </a:rPr>
            </a:br>
            <a:r>
              <a:rPr lang="en-US" sz="2400" b="1" i="1" dirty="0" smtClean="0">
                <a:latin typeface="Candara"/>
                <a:cs typeface="Candara"/>
              </a:rPr>
              <a:t>city and </a:t>
            </a:r>
            <a:r>
              <a:rPr lang="en-US" sz="2400" b="1" i="1" dirty="0">
                <a:latin typeface="Candara"/>
                <a:cs typeface="Candara"/>
              </a:rPr>
              <a:t>had made many disciples, they returned </a:t>
            </a:r>
            <a:r>
              <a:rPr lang="en-US" sz="2400" b="1" i="1" dirty="0" smtClean="0">
                <a:latin typeface="Candara"/>
                <a:cs typeface="Candara"/>
              </a:rPr>
              <a:t/>
            </a:r>
            <a:br>
              <a:rPr lang="en-US" sz="2400" b="1" i="1" dirty="0" smtClean="0">
                <a:latin typeface="Candara"/>
                <a:cs typeface="Candara"/>
              </a:rPr>
            </a:br>
            <a:r>
              <a:rPr lang="en-US" sz="2400" b="1" i="1" dirty="0" smtClean="0">
                <a:latin typeface="Candara"/>
                <a:cs typeface="Candara"/>
              </a:rPr>
              <a:t>to </a:t>
            </a:r>
            <a:r>
              <a:rPr lang="en-US" sz="2400" b="1" i="1" dirty="0">
                <a:latin typeface="Candara"/>
                <a:cs typeface="Candara"/>
              </a:rPr>
              <a:t>Lystra and </a:t>
            </a:r>
            <a:r>
              <a:rPr lang="en-US" sz="2400" b="1" i="1" dirty="0" smtClean="0">
                <a:latin typeface="Candara"/>
                <a:cs typeface="Candara"/>
              </a:rPr>
              <a:t>to </a:t>
            </a:r>
            <a:r>
              <a:rPr lang="en-US" sz="2400" b="1" i="1" dirty="0">
                <a:latin typeface="Candara"/>
                <a:cs typeface="Candara"/>
              </a:rPr>
              <a:t>Iconium and to Antioch, </a:t>
            </a:r>
            <a:r>
              <a:rPr lang="en-US" sz="2400" b="1" i="1" baseline="30000" dirty="0">
                <a:latin typeface="Candara"/>
                <a:cs typeface="Candara"/>
              </a:rPr>
              <a:t>22</a:t>
            </a:r>
            <a:r>
              <a:rPr lang="en-US" sz="2400" b="1" i="1" dirty="0">
                <a:latin typeface="Candara"/>
                <a:cs typeface="Candara"/>
              </a:rPr>
              <a:t> strengthening </a:t>
            </a:r>
            <a:r>
              <a:rPr lang="en-US" sz="2400" b="1" i="1" dirty="0" smtClean="0">
                <a:latin typeface="Candara"/>
                <a:cs typeface="Candara"/>
              </a:rPr>
              <a:t/>
            </a:r>
            <a:br>
              <a:rPr lang="en-US" sz="2400" b="1" i="1" dirty="0" smtClean="0">
                <a:latin typeface="Candara"/>
                <a:cs typeface="Candara"/>
              </a:rPr>
            </a:br>
            <a:r>
              <a:rPr lang="en-US" sz="2400" b="1" i="1" dirty="0" smtClean="0">
                <a:latin typeface="Candara"/>
                <a:cs typeface="Candara"/>
              </a:rPr>
              <a:t>the </a:t>
            </a:r>
            <a:r>
              <a:rPr lang="en-US" sz="2400" b="1" i="1" dirty="0">
                <a:latin typeface="Candara"/>
                <a:cs typeface="Candara"/>
              </a:rPr>
              <a:t>souls of the disciples</a:t>
            </a:r>
            <a:r>
              <a:rPr lang="en-US" sz="2400" b="1" i="1" dirty="0" smtClean="0">
                <a:latin typeface="Candara"/>
                <a:cs typeface="Candara"/>
              </a:rPr>
              <a:t>, encouraging </a:t>
            </a:r>
            <a:r>
              <a:rPr lang="en-US" sz="2400" b="1" i="1" dirty="0">
                <a:latin typeface="Candara"/>
                <a:cs typeface="Candara"/>
              </a:rPr>
              <a:t>them to continue </a:t>
            </a:r>
            <a:r>
              <a:rPr lang="en-US" sz="2400" b="1" i="1" dirty="0" smtClean="0">
                <a:latin typeface="Candara"/>
                <a:cs typeface="Candara"/>
              </a:rPr>
              <a:t/>
            </a:r>
            <a:br>
              <a:rPr lang="en-US" sz="2400" b="1" i="1" dirty="0" smtClean="0">
                <a:latin typeface="Candara"/>
                <a:cs typeface="Candara"/>
              </a:rPr>
            </a:br>
            <a:r>
              <a:rPr lang="en-US" sz="2400" b="1" i="1" dirty="0" smtClean="0">
                <a:latin typeface="Candara"/>
                <a:cs typeface="Candara"/>
              </a:rPr>
              <a:t>in</a:t>
            </a:r>
            <a:r>
              <a:rPr lang="en-US" sz="2400" b="1" i="1" dirty="0">
                <a:latin typeface="Candara"/>
                <a:cs typeface="Candara"/>
              </a:rPr>
              <a:t> the faith, and saying that </a:t>
            </a:r>
            <a:r>
              <a:rPr lang="en-US" sz="2400" b="1" i="1" dirty="0" smtClean="0">
                <a:latin typeface="Candara"/>
                <a:cs typeface="Candara"/>
              </a:rPr>
              <a:t>through </a:t>
            </a:r>
            <a:r>
              <a:rPr lang="en-US" sz="2400" b="1" i="1" dirty="0">
                <a:latin typeface="Candara"/>
                <a:cs typeface="Candara"/>
              </a:rPr>
              <a:t>many tribulations </a:t>
            </a:r>
            <a:r>
              <a:rPr lang="en-US" sz="2400" b="1" i="1" dirty="0" smtClean="0">
                <a:latin typeface="Candara"/>
                <a:cs typeface="Candara"/>
              </a:rPr>
              <a:t/>
            </a:r>
            <a:br>
              <a:rPr lang="en-US" sz="2400" b="1" i="1" dirty="0" smtClean="0">
                <a:latin typeface="Candara"/>
                <a:cs typeface="Candara"/>
              </a:rPr>
            </a:br>
            <a:r>
              <a:rPr lang="en-US" sz="2400" b="1" i="1" dirty="0" smtClean="0">
                <a:latin typeface="Candara"/>
                <a:cs typeface="Candara"/>
              </a:rPr>
              <a:t>we </a:t>
            </a:r>
            <a:r>
              <a:rPr lang="en-US" sz="2400" b="1" i="1" dirty="0">
                <a:latin typeface="Candara"/>
                <a:cs typeface="Candara"/>
              </a:rPr>
              <a:t>must enter the kingdom of </a:t>
            </a:r>
            <a:r>
              <a:rPr lang="en-US" sz="2400" b="1" i="1" dirty="0" smtClean="0">
                <a:latin typeface="Candara"/>
                <a:cs typeface="Candara"/>
              </a:rPr>
              <a:t>God.</a:t>
            </a:r>
            <a:br>
              <a:rPr lang="en-US" sz="2400" b="1" i="1" dirty="0" smtClean="0">
                <a:latin typeface="Candara"/>
                <a:cs typeface="Candara"/>
              </a:rPr>
            </a:br>
            <a:r>
              <a:rPr lang="en-US" sz="2400" b="1" i="1" dirty="0" smtClean="0">
                <a:latin typeface="Candara"/>
                <a:cs typeface="Candara"/>
              </a:rPr>
              <a:t>Acts </a:t>
            </a:r>
            <a:r>
              <a:rPr lang="en-US" sz="2400" b="1" i="1" dirty="0">
                <a:latin typeface="Candara"/>
                <a:cs typeface="Candara"/>
              </a:rPr>
              <a:t>14:</a:t>
            </a:r>
            <a:r>
              <a:rPr lang="en-US" sz="2400" b="1" i="1" dirty="0" smtClean="0">
                <a:latin typeface="Candara"/>
                <a:cs typeface="Candara"/>
              </a:rPr>
              <a:t>21-22</a:t>
            </a:r>
          </a:p>
          <a:p>
            <a:pPr marL="0" indent="0" algn="ctr">
              <a:buNone/>
            </a:pPr>
            <a:endParaRPr lang="en-US" sz="1000" b="1" i="1" dirty="0">
              <a:latin typeface="Candara"/>
              <a:cs typeface="Candara"/>
            </a:endParaRPr>
          </a:p>
          <a:p>
            <a:pPr marL="0" indent="0" algn="ctr">
              <a:buNone/>
            </a:pPr>
            <a:r>
              <a:rPr lang="en-US" sz="2400" b="1" i="1" baseline="30000" dirty="0">
                <a:latin typeface="Candara"/>
                <a:cs typeface="Candara"/>
              </a:rPr>
              <a:t>18 </a:t>
            </a:r>
            <a:r>
              <a:rPr lang="en-US" sz="2400" b="1" i="1" dirty="0">
                <a:latin typeface="Candara"/>
                <a:cs typeface="Candara"/>
              </a:rPr>
              <a:t>“If the world hates you, know that </a:t>
            </a:r>
            <a:r>
              <a:rPr lang="en-US" sz="2400" b="1" i="1" dirty="0" smtClean="0">
                <a:latin typeface="Candara"/>
                <a:cs typeface="Candara"/>
              </a:rPr>
              <a:t/>
            </a:r>
            <a:br>
              <a:rPr lang="en-US" sz="2400" b="1" i="1" dirty="0" smtClean="0">
                <a:latin typeface="Candara"/>
                <a:cs typeface="Candara"/>
              </a:rPr>
            </a:br>
            <a:r>
              <a:rPr lang="en-US" sz="2400" b="1" i="1" dirty="0" smtClean="0">
                <a:latin typeface="Candara"/>
                <a:cs typeface="Candara"/>
              </a:rPr>
              <a:t>it </a:t>
            </a:r>
            <a:r>
              <a:rPr lang="en-US" sz="2400" b="1" i="1" dirty="0">
                <a:latin typeface="Candara"/>
                <a:cs typeface="Candara"/>
              </a:rPr>
              <a:t>has hated me </a:t>
            </a:r>
            <a:r>
              <a:rPr lang="en-US" sz="2400" b="1" i="1" dirty="0" smtClean="0">
                <a:latin typeface="Candara"/>
                <a:cs typeface="Candara"/>
              </a:rPr>
              <a:t>before </a:t>
            </a:r>
            <a:r>
              <a:rPr lang="en-US" sz="2400" b="1" i="1" dirty="0">
                <a:latin typeface="Candara"/>
                <a:cs typeface="Candara"/>
              </a:rPr>
              <a:t>it hated you. </a:t>
            </a:r>
            <a:r>
              <a:rPr lang="en-US" sz="2400" b="1" i="1" baseline="30000" dirty="0">
                <a:latin typeface="Candara"/>
                <a:cs typeface="Candara"/>
              </a:rPr>
              <a:t>19 </a:t>
            </a:r>
            <a:r>
              <a:rPr lang="en-US" sz="2400" b="1" i="1" dirty="0">
                <a:latin typeface="Candara"/>
                <a:cs typeface="Candara"/>
              </a:rPr>
              <a:t>If you </a:t>
            </a:r>
            <a:r>
              <a:rPr lang="en-US" sz="2400" b="1" i="1" dirty="0" smtClean="0">
                <a:latin typeface="Candara"/>
                <a:cs typeface="Candara"/>
              </a:rPr>
              <a:t/>
            </a:r>
            <a:br>
              <a:rPr lang="en-US" sz="2400" b="1" i="1" dirty="0" smtClean="0">
                <a:latin typeface="Candara"/>
                <a:cs typeface="Candara"/>
              </a:rPr>
            </a:br>
            <a:r>
              <a:rPr lang="en-US" sz="2400" b="1" i="1" dirty="0" smtClean="0">
                <a:latin typeface="Candara"/>
                <a:cs typeface="Candara"/>
              </a:rPr>
              <a:t>were </a:t>
            </a:r>
            <a:r>
              <a:rPr lang="en-US" sz="2400" b="1" i="1" dirty="0">
                <a:latin typeface="Candara"/>
                <a:cs typeface="Candara"/>
              </a:rPr>
              <a:t>of the world, the world would </a:t>
            </a:r>
            <a:r>
              <a:rPr lang="en-US" sz="2400" b="1" i="1" dirty="0" smtClean="0">
                <a:latin typeface="Candara"/>
                <a:cs typeface="Candara"/>
              </a:rPr>
              <a:t>love you</a:t>
            </a:r>
            <a:br>
              <a:rPr lang="en-US" sz="2400" b="1" i="1" dirty="0" smtClean="0">
                <a:latin typeface="Candara"/>
                <a:cs typeface="Candara"/>
              </a:rPr>
            </a:br>
            <a:r>
              <a:rPr lang="en-US" sz="2400" b="1" i="1" dirty="0" smtClean="0">
                <a:latin typeface="Candara"/>
                <a:cs typeface="Candara"/>
              </a:rPr>
              <a:t> </a:t>
            </a:r>
            <a:r>
              <a:rPr lang="en-US" sz="2400" b="1" i="1" dirty="0">
                <a:latin typeface="Candara"/>
                <a:cs typeface="Candara"/>
              </a:rPr>
              <a:t>as its own; but because you are not </a:t>
            </a:r>
            <a:r>
              <a:rPr lang="en-US" sz="2400" b="1" i="1" dirty="0" smtClean="0">
                <a:latin typeface="Candara"/>
                <a:cs typeface="Candara"/>
              </a:rPr>
              <a:t>of </a:t>
            </a:r>
            <a:r>
              <a:rPr lang="en-US" sz="2400" b="1" i="1" dirty="0">
                <a:latin typeface="Candara"/>
                <a:cs typeface="Candara"/>
              </a:rPr>
              <a:t>the world</a:t>
            </a:r>
            <a:r>
              <a:rPr lang="en-US" sz="2400" b="1" i="1" dirty="0" smtClean="0">
                <a:latin typeface="Candara"/>
                <a:cs typeface="Candara"/>
              </a:rPr>
              <a:t>, </a:t>
            </a:r>
            <a:br>
              <a:rPr lang="en-US" sz="2400" b="1" i="1" dirty="0" smtClean="0">
                <a:latin typeface="Candara"/>
                <a:cs typeface="Candara"/>
              </a:rPr>
            </a:br>
            <a:r>
              <a:rPr lang="en-US" sz="2400" b="1" i="1" dirty="0" smtClean="0">
                <a:latin typeface="Candara"/>
                <a:cs typeface="Candara"/>
              </a:rPr>
              <a:t>but </a:t>
            </a:r>
            <a:r>
              <a:rPr lang="en-US" sz="2400" b="1" i="1" dirty="0">
                <a:latin typeface="Candara"/>
                <a:cs typeface="Candara"/>
              </a:rPr>
              <a:t>I </a:t>
            </a:r>
            <a:r>
              <a:rPr lang="en-US" sz="2400" b="1" i="1" dirty="0" smtClean="0">
                <a:latin typeface="Candara"/>
                <a:cs typeface="Candara"/>
              </a:rPr>
              <a:t>chose </a:t>
            </a:r>
            <a:r>
              <a:rPr lang="en-US" sz="2400" b="1" i="1" dirty="0">
                <a:latin typeface="Candara"/>
                <a:cs typeface="Candara"/>
              </a:rPr>
              <a:t>you out of the world, </a:t>
            </a:r>
            <a:r>
              <a:rPr lang="en-US" sz="2400" b="1" i="1" dirty="0" smtClean="0">
                <a:latin typeface="Candara"/>
                <a:cs typeface="Candara"/>
              </a:rPr>
              <a:t/>
            </a:r>
            <a:br>
              <a:rPr lang="en-US" sz="2400" b="1" i="1" dirty="0" smtClean="0">
                <a:latin typeface="Candara"/>
                <a:cs typeface="Candara"/>
              </a:rPr>
            </a:br>
            <a:r>
              <a:rPr lang="en-US" sz="2400" b="1" i="1" dirty="0" smtClean="0">
                <a:latin typeface="Candara"/>
                <a:cs typeface="Candara"/>
              </a:rPr>
              <a:t>therefore </a:t>
            </a:r>
            <a:r>
              <a:rPr lang="en-US" sz="2400" b="1" i="1" dirty="0">
                <a:latin typeface="Candara"/>
                <a:cs typeface="Candara"/>
              </a:rPr>
              <a:t>the world hates </a:t>
            </a:r>
            <a:r>
              <a:rPr lang="en-US" sz="2400" b="1" i="1" dirty="0" smtClean="0">
                <a:latin typeface="Candara"/>
                <a:cs typeface="Candara"/>
              </a:rPr>
              <a:t>you.”</a:t>
            </a:r>
            <a:br>
              <a:rPr lang="en-US" sz="2400" b="1" i="1" dirty="0" smtClean="0">
                <a:latin typeface="Candara"/>
                <a:cs typeface="Candara"/>
              </a:rPr>
            </a:br>
            <a:r>
              <a:rPr lang="en-US" sz="2400" b="1" i="1" dirty="0" smtClean="0">
                <a:latin typeface="Candara"/>
                <a:cs typeface="Candara"/>
              </a:rPr>
              <a:t>John </a:t>
            </a:r>
            <a:r>
              <a:rPr lang="en-US" sz="2400" b="1" i="1" dirty="0">
                <a:latin typeface="Candara"/>
                <a:cs typeface="Candara"/>
              </a:rPr>
              <a:t>15:18-19</a:t>
            </a:r>
          </a:p>
        </p:txBody>
      </p:sp>
    </p:spTree>
    <p:extLst>
      <p:ext uri="{BB962C8B-B14F-4D97-AF65-F5344CB8AC3E}">
        <p14:creationId xmlns:p14="http://schemas.microsoft.com/office/powerpoint/2010/main" val="1558669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762000"/>
          </a:xfrm>
        </p:spPr>
        <p:txBody>
          <a:bodyPr/>
          <a:lstStyle/>
          <a:p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WHAT ARE RIGHT [GODLY] </a:t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REASONS TO REMAIN SINGLE? </a:t>
            </a:r>
            <a:endParaRPr lang="en-US" sz="28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605" y="1202388"/>
            <a:ext cx="8958215" cy="5655612"/>
          </a:xfrm>
        </p:spPr>
        <p:txBody>
          <a:bodyPr/>
          <a:lstStyle/>
          <a:p>
            <a:pPr marL="458788" lvl="0" indent="-458788">
              <a:buNone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1)	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REASON #1: It is good to remain single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in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order to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face the present distress or difficult times.</a:t>
            </a:r>
            <a:endParaRPr lang="en-US" sz="2400" b="1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buNone/>
              <a:defRPr/>
            </a:pPr>
            <a:endParaRPr lang="en-US" sz="800" i="1" dirty="0" smtClean="0">
              <a:solidFill>
                <a:srgbClr val="FF0000"/>
              </a:solidFill>
              <a:latin typeface="Candara" charset="0"/>
              <a:ea typeface="MS PGothic" charset="0"/>
              <a:cs typeface="Candara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baseline="30000" dirty="0" smtClean="0">
                <a:latin typeface="Candara"/>
                <a:cs typeface="Candara"/>
              </a:rPr>
              <a:t>25</a:t>
            </a:r>
            <a:r>
              <a:rPr lang="en-US" sz="2200" i="1" baseline="30000" dirty="0">
                <a:latin typeface="Candara"/>
                <a:cs typeface="Candara"/>
              </a:rPr>
              <a:t> </a:t>
            </a:r>
            <a:r>
              <a:rPr lang="en-US" sz="2200" i="1" dirty="0">
                <a:latin typeface="Candara"/>
                <a:cs typeface="Candara"/>
              </a:rPr>
              <a:t>Now concerning the betrothed, I have no command from the Lord,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but I give my judgment as one who by the Lord's mercy is trustworthy.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baseline="30000" dirty="0">
                <a:latin typeface="Candara"/>
                <a:cs typeface="Candara"/>
              </a:rPr>
              <a:t> 26 </a:t>
            </a:r>
            <a:r>
              <a:rPr lang="en-US" sz="2200" i="1" dirty="0">
                <a:latin typeface="Candara"/>
                <a:cs typeface="Candara"/>
              </a:rPr>
              <a:t>I think that in view of the present distress it is good for a person to remain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as he is. </a:t>
            </a:r>
            <a:r>
              <a:rPr lang="en-US" sz="2200" i="1" baseline="30000" dirty="0">
                <a:latin typeface="Candara"/>
                <a:cs typeface="Candara"/>
              </a:rPr>
              <a:t>27 </a:t>
            </a:r>
            <a:r>
              <a:rPr lang="en-US" sz="2200" i="1" dirty="0">
                <a:latin typeface="Candara"/>
                <a:cs typeface="Candara"/>
              </a:rPr>
              <a:t>Are you bound to a wife? Do not seek to be free. Are you free from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a wife? Do not seek a wife.</a:t>
            </a:r>
            <a:r>
              <a:rPr lang="en-US" sz="2200" i="1" baseline="30000" dirty="0">
                <a:latin typeface="Candara"/>
                <a:cs typeface="Candara"/>
              </a:rPr>
              <a:t> 28 </a:t>
            </a:r>
            <a:r>
              <a:rPr lang="en-US" sz="2200" i="1" dirty="0">
                <a:latin typeface="Candara"/>
                <a:cs typeface="Candara"/>
              </a:rPr>
              <a:t>But if you do marry, you have not sinned, and if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a betrothed woman marries, she has not sinned. Yet those who marry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will have worldly troubles, and I would spare you that. (vs. 25-28</a:t>
            </a:r>
            <a:r>
              <a:rPr lang="en-US" sz="2200" i="1" dirty="0" smtClean="0">
                <a:latin typeface="Candara"/>
                <a:cs typeface="Candara"/>
              </a:rPr>
              <a:t>)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800" i="1" dirty="0" smtClean="0">
              <a:latin typeface="Candara"/>
              <a:cs typeface="Candara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What is “the present distress”? Rather than specific impending events, perhaps it means more generally about the “last days.”</a:t>
            </a: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It’s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easier to be single when faced with difficulties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and even persecutions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; but Paul’s counsel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for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the </a:t>
            </a:r>
            <a:r>
              <a:rPr lang="en-US" sz="2300" b="1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married is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same.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Why?</a:t>
            </a: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Paul recommends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singleness for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those who are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like him,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he also gives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marriage as a good option for the Christian life.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129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762000"/>
          </a:xfrm>
        </p:spPr>
        <p:txBody>
          <a:bodyPr/>
          <a:lstStyle/>
          <a:p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WHAT ARE RIGHT [GODLY] </a:t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REASONS TO REMAIN SINGLE? </a:t>
            </a:r>
            <a:endParaRPr lang="en-US" sz="28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605" y="1202388"/>
            <a:ext cx="8944703" cy="5655612"/>
          </a:xfrm>
        </p:spPr>
        <p:txBody>
          <a:bodyPr/>
          <a:lstStyle/>
          <a:p>
            <a:pPr marL="458788" indent="-458788"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2</a:t>
            </a: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)	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REASON #2: It is good to remain single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in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order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to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redeem the shortness of time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by the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right priorities of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life.</a:t>
            </a:r>
            <a:endParaRPr lang="en-US" sz="2400" b="1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buNone/>
              <a:defRPr/>
            </a:pPr>
            <a:endParaRPr lang="en-US" sz="800" i="1" dirty="0" smtClean="0">
              <a:solidFill>
                <a:srgbClr val="FF0000"/>
              </a:solidFill>
              <a:latin typeface="Candara" charset="0"/>
              <a:ea typeface="MS PGothic" charset="0"/>
              <a:cs typeface="Candara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baseline="30000" dirty="0" smtClean="0">
                <a:latin typeface="Candara"/>
                <a:cs typeface="Candara"/>
              </a:rPr>
              <a:t>29 </a:t>
            </a:r>
            <a:r>
              <a:rPr lang="en-US" sz="2200" i="1" dirty="0" smtClean="0">
                <a:latin typeface="Candara"/>
                <a:cs typeface="Candara"/>
              </a:rPr>
              <a:t>This </a:t>
            </a:r>
            <a:r>
              <a:rPr lang="en-US" sz="2200" i="1" dirty="0">
                <a:latin typeface="Candara"/>
                <a:cs typeface="Candara"/>
              </a:rPr>
              <a:t>is what I mean, brothers: the appointed time has grown very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short. From now on, let those who have wives live as though they had none,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>
                <a:latin typeface="Candara"/>
                <a:cs typeface="Candara"/>
              </a:rPr>
              <a:t> </a:t>
            </a:r>
            <a:r>
              <a:rPr lang="en-US" sz="2200" i="1" baseline="30000" dirty="0">
                <a:latin typeface="Candara"/>
                <a:cs typeface="Candara"/>
              </a:rPr>
              <a:t>30 </a:t>
            </a:r>
            <a:r>
              <a:rPr lang="en-US" sz="2200" i="1" dirty="0">
                <a:latin typeface="Candara"/>
                <a:cs typeface="Candara"/>
              </a:rPr>
              <a:t>and those who mourn as though they were not mourning, and those who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rejoice as though they were not rejoicing, and those who buy as though they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had no </a:t>
            </a:r>
            <a:r>
              <a:rPr lang="en-US" sz="2200" i="1" dirty="0" smtClean="0">
                <a:latin typeface="Candara"/>
                <a:cs typeface="Candara"/>
              </a:rPr>
              <a:t>goods,</a:t>
            </a:r>
            <a:r>
              <a:rPr lang="en-US" sz="2200" i="1" baseline="30000" dirty="0" smtClean="0">
                <a:latin typeface="Candara"/>
                <a:cs typeface="Candara"/>
              </a:rPr>
              <a:t> </a:t>
            </a:r>
            <a:r>
              <a:rPr lang="en-US" sz="2200" i="1" baseline="30000" dirty="0">
                <a:latin typeface="Candara"/>
                <a:cs typeface="Candara"/>
              </a:rPr>
              <a:t>31 </a:t>
            </a:r>
            <a:r>
              <a:rPr lang="en-US" sz="2200" i="1" dirty="0">
                <a:latin typeface="Candara"/>
                <a:cs typeface="Candara"/>
              </a:rPr>
              <a:t>and those who deal with the world as though they had </a:t>
            </a:r>
            <a:r>
              <a:rPr lang="en-US" sz="2200" i="1" dirty="0" smtClean="0">
                <a:latin typeface="Candara"/>
                <a:cs typeface="Candara"/>
              </a:rPr>
              <a:t>no</a:t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dealings </a:t>
            </a:r>
            <a:r>
              <a:rPr lang="en-US" sz="2200" i="1" dirty="0">
                <a:latin typeface="Candara"/>
                <a:cs typeface="Candara"/>
              </a:rPr>
              <a:t>with it. For the present form of this world is passing away.</a:t>
            </a:r>
            <a:r>
              <a:rPr lang="en-US" sz="1800" i="1" baseline="30000" dirty="0">
                <a:latin typeface="Candara"/>
                <a:cs typeface="Candara"/>
              </a:rPr>
              <a:t> </a:t>
            </a:r>
            <a:r>
              <a:rPr lang="en-US" sz="2200" i="1" dirty="0">
                <a:latin typeface="Candara"/>
                <a:cs typeface="Candara"/>
              </a:rPr>
              <a:t>(vs</a:t>
            </a:r>
            <a:r>
              <a:rPr lang="en-US" sz="2200" i="1" dirty="0" smtClean="0">
                <a:latin typeface="Candara"/>
                <a:cs typeface="Candara"/>
              </a:rPr>
              <a:t>.</a:t>
            </a:r>
            <a:r>
              <a:rPr lang="en-US" sz="1800" i="1" baseline="30000" dirty="0" smtClean="0">
                <a:latin typeface="Candara"/>
                <a:cs typeface="Candara"/>
              </a:rPr>
              <a:t> </a:t>
            </a:r>
            <a:r>
              <a:rPr lang="en-US" sz="2200" i="1" dirty="0" smtClean="0">
                <a:latin typeface="Candara"/>
                <a:cs typeface="Candara"/>
              </a:rPr>
              <a:t>29</a:t>
            </a:r>
            <a:r>
              <a:rPr lang="en-US" sz="2200" i="1" dirty="0">
                <a:latin typeface="Candara"/>
                <a:cs typeface="Candara"/>
              </a:rPr>
              <a:t>-31) </a:t>
            </a:r>
            <a:endParaRPr lang="en-US" sz="2200" i="1" dirty="0" smtClean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800" i="1" dirty="0" smtClean="0">
              <a:latin typeface="Candara"/>
              <a:cs typeface="Candara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This urgency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does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not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necessarily mean immediacy of Christ’s return but it’s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more about the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brevity of time/life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in light of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it. </a:t>
            </a:r>
            <a:endParaRPr lang="en-US" sz="2300" b="1" kern="1200" dirty="0" smtClean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The five examples of redeeming the time point to the value of the temporal things in light of the eternal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things/priority.</a:t>
            </a:r>
            <a:endParaRPr lang="en-US" sz="2300" b="1" kern="1200" dirty="0" smtClean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We are not to get obsessed to the temporal things (loving the world) but to live with the eternal perspective in mind.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949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8873373" cy="5029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i="1" baseline="30000" dirty="0">
                <a:latin typeface="Candara"/>
                <a:cs typeface="Candara"/>
              </a:rPr>
              <a:t>15 </a:t>
            </a:r>
            <a:r>
              <a:rPr lang="en-US" sz="2400" b="1" i="1" dirty="0">
                <a:latin typeface="Candara"/>
                <a:cs typeface="Candara"/>
              </a:rPr>
              <a:t>Do not love the world or the things in the world. </a:t>
            </a:r>
            <a:r>
              <a:rPr lang="en-US" sz="2400" b="1" i="1" dirty="0" smtClean="0">
                <a:latin typeface="Candara"/>
                <a:cs typeface="Candara"/>
              </a:rPr>
              <a:t/>
            </a:r>
            <a:br>
              <a:rPr lang="en-US" sz="2400" b="1" i="1" dirty="0" smtClean="0">
                <a:latin typeface="Candara"/>
                <a:cs typeface="Candara"/>
              </a:rPr>
            </a:br>
            <a:r>
              <a:rPr lang="en-US" sz="2400" b="1" i="1" dirty="0" smtClean="0">
                <a:latin typeface="Candara"/>
                <a:cs typeface="Candara"/>
              </a:rPr>
              <a:t>If </a:t>
            </a:r>
            <a:r>
              <a:rPr lang="en-US" sz="2400" b="1" i="1" dirty="0">
                <a:latin typeface="Candara"/>
                <a:cs typeface="Candara"/>
              </a:rPr>
              <a:t>anyone loves the world, the love of the Father is n</a:t>
            </a:r>
            <a:r>
              <a:rPr lang="en-US" sz="2400" b="1" i="1" dirty="0" smtClean="0">
                <a:latin typeface="Candara"/>
                <a:cs typeface="Candara"/>
              </a:rPr>
              <a:t>ot </a:t>
            </a:r>
            <a:br>
              <a:rPr lang="en-US" sz="2400" b="1" i="1" dirty="0" smtClean="0">
                <a:latin typeface="Candara"/>
                <a:cs typeface="Candara"/>
              </a:rPr>
            </a:br>
            <a:r>
              <a:rPr lang="en-US" sz="2400" b="1" i="1" dirty="0" smtClean="0">
                <a:latin typeface="Candara"/>
                <a:cs typeface="Candara"/>
              </a:rPr>
              <a:t>in </a:t>
            </a:r>
            <a:r>
              <a:rPr lang="en-US" sz="2400" b="1" i="1" dirty="0">
                <a:latin typeface="Candara"/>
                <a:cs typeface="Candara"/>
              </a:rPr>
              <a:t>him. </a:t>
            </a:r>
            <a:r>
              <a:rPr lang="en-US" sz="2400" b="1" i="1" baseline="30000" dirty="0" smtClean="0">
                <a:latin typeface="Candara"/>
                <a:cs typeface="Candara"/>
              </a:rPr>
              <a:t>16</a:t>
            </a:r>
            <a:r>
              <a:rPr lang="en-US" sz="2400" b="1" i="1" baseline="30000" dirty="0">
                <a:latin typeface="Candara"/>
                <a:cs typeface="Candara"/>
              </a:rPr>
              <a:t> </a:t>
            </a:r>
            <a:r>
              <a:rPr lang="en-US" sz="2400" b="1" i="1" dirty="0">
                <a:latin typeface="Candara"/>
                <a:cs typeface="Candara"/>
              </a:rPr>
              <a:t>For all that is in the world—the desires </a:t>
            </a:r>
            <a:r>
              <a:rPr lang="en-US" sz="2400" b="1" i="1" dirty="0" smtClean="0">
                <a:latin typeface="Candara"/>
                <a:cs typeface="Candara"/>
              </a:rPr>
              <a:t>of </a:t>
            </a:r>
            <a:r>
              <a:rPr lang="en-US" sz="2400" b="1" i="1" dirty="0">
                <a:latin typeface="Candara"/>
                <a:cs typeface="Candara"/>
              </a:rPr>
              <a:t>the </a:t>
            </a:r>
            <a:r>
              <a:rPr lang="en-US" sz="2400" b="1" i="1" dirty="0" smtClean="0">
                <a:latin typeface="Candara"/>
                <a:cs typeface="Candara"/>
              </a:rPr>
              <a:t/>
            </a:r>
            <a:br>
              <a:rPr lang="en-US" sz="2400" b="1" i="1" dirty="0" smtClean="0">
                <a:latin typeface="Candara"/>
                <a:cs typeface="Candara"/>
              </a:rPr>
            </a:br>
            <a:r>
              <a:rPr lang="en-US" sz="2400" b="1" i="1" dirty="0" smtClean="0">
                <a:latin typeface="Candara"/>
                <a:cs typeface="Candara"/>
              </a:rPr>
              <a:t>flesh </a:t>
            </a:r>
            <a:r>
              <a:rPr lang="en-US" sz="2400" b="1" i="1" dirty="0">
                <a:latin typeface="Candara"/>
                <a:cs typeface="Candara"/>
              </a:rPr>
              <a:t>and </a:t>
            </a:r>
            <a:r>
              <a:rPr lang="en-US" sz="2400" b="1" i="1" dirty="0" smtClean="0">
                <a:latin typeface="Candara"/>
                <a:cs typeface="Candara"/>
              </a:rPr>
              <a:t>the desires </a:t>
            </a:r>
            <a:r>
              <a:rPr lang="en-US" sz="2400" b="1" i="1" dirty="0">
                <a:latin typeface="Candara"/>
                <a:cs typeface="Candara"/>
              </a:rPr>
              <a:t>of the eyes and pride of </a:t>
            </a:r>
            <a:r>
              <a:rPr lang="en-US" sz="2400" b="1" i="1" dirty="0" smtClean="0">
                <a:latin typeface="Candara"/>
                <a:cs typeface="Candara"/>
              </a:rPr>
              <a:t>life—is not </a:t>
            </a:r>
            <a:br>
              <a:rPr lang="en-US" sz="2400" b="1" i="1" dirty="0" smtClean="0">
                <a:latin typeface="Candara"/>
                <a:cs typeface="Candara"/>
              </a:rPr>
            </a:br>
            <a:r>
              <a:rPr lang="en-US" sz="2400" b="1" i="1" dirty="0" smtClean="0">
                <a:latin typeface="Candara"/>
                <a:cs typeface="Candara"/>
              </a:rPr>
              <a:t>from </a:t>
            </a:r>
            <a:r>
              <a:rPr lang="en-US" sz="2400" b="1" i="1" dirty="0">
                <a:latin typeface="Candara"/>
                <a:cs typeface="Candara"/>
              </a:rPr>
              <a:t>the Father </a:t>
            </a:r>
            <a:r>
              <a:rPr lang="en-US" sz="2400" b="1" i="1" dirty="0" smtClean="0">
                <a:latin typeface="Candara"/>
                <a:cs typeface="Candara"/>
              </a:rPr>
              <a:t>but </a:t>
            </a:r>
            <a:r>
              <a:rPr lang="en-US" sz="2400" b="1" i="1" dirty="0">
                <a:latin typeface="Candara"/>
                <a:cs typeface="Candara"/>
              </a:rPr>
              <a:t>is from the world. </a:t>
            </a:r>
            <a:r>
              <a:rPr lang="en-US" sz="2400" b="1" i="1" baseline="30000" dirty="0" smtClean="0">
                <a:latin typeface="Candara"/>
                <a:cs typeface="Candara"/>
              </a:rPr>
              <a:t>17</a:t>
            </a:r>
            <a:r>
              <a:rPr lang="en-US" sz="2400" b="1" i="1" baseline="30000" dirty="0">
                <a:latin typeface="Candara"/>
                <a:cs typeface="Candara"/>
              </a:rPr>
              <a:t> </a:t>
            </a:r>
            <a:r>
              <a:rPr lang="en-US" sz="2400" b="1" i="1" dirty="0">
                <a:latin typeface="Candara"/>
                <a:cs typeface="Candara"/>
              </a:rPr>
              <a:t>And the </a:t>
            </a:r>
            <a:br>
              <a:rPr lang="en-US" sz="2400" b="1" i="1" dirty="0">
                <a:latin typeface="Candara"/>
                <a:cs typeface="Candara"/>
              </a:rPr>
            </a:br>
            <a:r>
              <a:rPr lang="en-US" sz="2400" b="1" i="1" dirty="0" smtClean="0">
                <a:latin typeface="Candara"/>
                <a:cs typeface="Candara"/>
              </a:rPr>
              <a:t>world is </a:t>
            </a:r>
            <a:r>
              <a:rPr lang="en-US" sz="2400" b="1" i="1" dirty="0">
                <a:latin typeface="Candara"/>
                <a:cs typeface="Candara"/>
              </a:rPr>
              <a:t>passing away </a:t>
            </a:r>
            <a:r>
              <a:rPr lang="en-US" sz="2400" b="1" i="1" dirty="0" smtClean="0">
                <a:latin typeface="Candara"/>
                <a:cs typeface="Candara"/>
              </a:rPr>
              <a:t>along </a:t>
            </a:r>
            <a:r>
              <a:rPr lang="en-US" sz="2400" b="1" i="1" dirty="0">
                <a:latin typeface="Candara"/>
                <a:cs typeface="Candara"/>
              </a:rPr>
              <a:t>with </a:t>
            </a:r>
            <a:r>
              <a:rPr lang="en-US" sz="2400" b="1" i="1" dirty="0" smtClean="0">
                <a:latin typeface="Candara"/>
                <a:cs typeface="Candara"/>
              </a:rPr>
              <a:t>its </a:t>
            </a:r>
            <a:r>
              <a:rPr lang="en-US" sz="2400" b="1" i="1" dirty="0">
                <a:latin typeface="Candara"/>
                <a:cs typeface="Candara"/>
              </a:rPr>
              <a:t>desires, </a:t>
            </a:r>
            <a:r>
              <a:rPr lang="en-US" sz="2400" b="1" i="1" dirty="0" smtClean="0">
                <a:latin typeface="Candara"/>
                <a:cs typeface="Candara"/>
              </a:rPr>
              <a:t>but </a:t>
            </a:r>
            <a:br>
              <a:rPr lang="en-US" sz="2400" b="1" i="1" dirty="0" smtClean="0">
                <a:latin typeface="Candara"/>
                <a:cs typeface="Candara"/>
              </a:rPr>
            </a:br>
            <a:r>
              <a:rPr lang="en-US" sz="2400" b="1" i="1" dirty="0" smtClean="0">
                <a:latin typeface="Candara"/>
                <a:cs typeface="Candara"/>
              </a:rPr>
              <a:t>whoever does the will </a:t>
            </a:r>
            <a:r>
              <a:rPr lang="en-US" sz="2400" b="1" i="1" dirty="0">
                <a:latin typeface="Candara"/>
                <a:cs typeface="Candara"/>
              </a:rPr>
              <a:t>of God abides forever</a:t>
            </a:r>
            <a:r>
              <a:rPr lang="en-US" sz="2400" b="1" i="1" dirty="0" smtClean="0">
                <a:latin typeface="Candara"/>
                <a:cs typeface="Candara"/>
              </a:rPr>
              <a:t>.</a:t>
            </a:r>
            <a:br>
              <a:rPr lang="en-US" sz="2400" b="1" i="1" dirty="0" smtClean="0">
                <a:latin typeface="Candara"/>
                <a:cs typeface="Candara"/>
              </a:rPr>
            </a:br>
            <a:r>
              <a:rPr lang="en-US" sz="2400" b="1" i="1" dirty="0" smtClean="0">
                <a:latin typeface="Candara"/>
                <a:cs typeface="Candara"/>
              </a:rPr>
              <a:t>1 </a:t>
            </a:r>
            <a:r>
              <a:rPr lang="en-US" sz="2400" b="1" i="1" dirty="0">
                <a:latin typeface="Candara"/>
                <a:cs typeface="Candara"/>
              </a:rPr>
              <a:t>John 2:15-</a:t>
            </a:r>
            <a:r>
              <a:rPr lang="en-US" sz="2400" b="1" i="1" dirty="0" smtClean="0">
                <a:latin typeface="Candara"/>
                <a:cs typeface="Candara"/>
              </a:rPr>
              <a:t>17</a:t>
            </a:r>
            <a:endParaRPr lang="en-US" sz="2400" b="1" i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57713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762000"/>
          </a:xfrm>
        </p:spPr>
        <p:txBody>
          <a:bodyPr/>
          <a:lstStyle/>
          <a:p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WHAT ARE RIGHT [GODLY] </a:t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REASONS TO REMAIN SINGLE? </a:t>
            </a:r>
            <a:endParaRPr lang="en-US" sz="28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605" y="1202388"/>
            <a:ext cx="8944703" cy="5655612"/>
          </a:xfrm>
        </p:spPr>
        <p:txBody>
          <a:bodyPr/>
          <a:lstStyle/>
          <a:p>
            <a:pPr marL="458788" indent="-458788">
              <a:buNone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3)	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REASON #3: It is good to remain single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in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order to to pursue an undivided devotion to the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Lord.</a:t>
            </a:r>
            <a:endParaRPr lang="en-US" sz="2400" b="1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buNone/>
              <a:defRPr/>
            </a:pPr>
            <a:endParaRPr lang="en-US" sz="800" i="1" dirty="0" smtClean="0">
              <a:solidFill>
                <a:srgbClr val="FF0000"/>
              </a:solidFill>
              <a:latin typeface="Candara" charset="0"/>
              <a:ea typeface="MS PGothic" charset="0"/>
              <a:cs typeface="Candara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300" i="1" baseline="30000" dirty="0" smtClean="0">
                <a:latin typeface="Candara"/>
                <a:cs typeface="Candara"/>
              </a:rPr>
              <a:t>32</a:t>
            </a:r>
            <a:r>
              <a:rPr lang="en-US" sz="2300" i="1" dirty="0">
                <a:latin typeface="Candara"/>
                <a:cs typeface="Candara"/>
              </a:rPr>
              <a:t> I want you to be free from anxieties. </a:t>
            </a:r>
            <a:br>
              <a:rPr lang="en-US" sz="2300" i="1" dirty="0">
                <a:latin typeface="Candara"/>
                <a:cs typeface="Candara"/>
              </a:rPr>
            </a:br>
            <a:r>
              <a:rPr lang="en-US" sz="2300" i="1" dirty="0" smtClean="0">
                <a:latin typeface="Candara"/>
                <a:cs typeface="Candara"/>
              </a:rPr>
              <a:t>The </a:t>
            </a:r>
            <a:r>
              <a:rPr lang="en-US" sz="2300" i="1" dirty="0">
                <a:latin typeface="Candara"/>
                <a:cs typeface="Candara"/>
              </a:rPr>
              <a:t>unmarried man is anxious </a:t>
            </a:r>
            <a:r>
              <a:rPr lang="en-US" sz="2300" i="1" dirty="0" smtClean="0">
                <a:latin typeface="Candara"/>
                <a:cs typeface="Candara"/>
              </a:rPr>
              <a:t>about </a:t>
            </a:r>
            <a:r>
              <a:rPr lang="en-US" sz="2300" i="1" dirty="0">
                <a:latin typeface="Candara"/>
                <a:cs typeface="Candara"/>
              </a:rPr>
              <a:t>the things </a:t>
            </a:r>
            <a:endParaRPr lang="en-US" sz="2300" i="1" dirty="0" smtClean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300" i="1" dirty="0" smtClean="0">
                <a:latin typeface="Candara"/>
                <a:cs typeface="Candara"/>
              </a:rPr>
              <a:t>of </a:t>
            </a:r>
            <a:r>
              <a:rPr lang="en-US" sz="2300" i="1" dirty="0">
                <a:latin typeface="Candara"/>
                <a:cs typeface="Candara"/>
              </a:rPr>
              <a:t>the Lord, </a:t>
            </a:r>
            <a:r>
              <a:rPr lang="en-US" sz="2300" i="1" dirty="0" smtClean="0">
                <a:latin typeface="Candara"/>
                <a:cs typeface="Candara"/>
              </a:rPr>
              <a:t>how </a:t>
            </a:r>
            <a:r>
              <a:rPr lang="en-US" sz="2300" i="1" dirty="0">
                <a:latin typeface="Candara"/>
                <a:cs typeface="Candara"/>
              </a:rPr>
              <a:t>to please the Lord.</a:t>
            </a:r>
            <a:r>
              <a:rPr lang="en-US" sz="2300" i="1" baseline="30000" dirty="0">
                <a:latin typeface="Candara"/>
                <a:cs typeface="Candara"/>
              </a:rPr>
              <a:t> 33</a:t>
            </a:r>
            <a:r>
              <a:rPr lang="en-US" sz="2300" i="1" dirty="0">
                <a:latin typeface="Candara"/>
                <a:cs typeface="Candara"/>
              </a:rPr>
              <a:t> But the married </a:t>
            </a:r>
            <a:r>
              <a:rPr lang="en-US" sz="2300" i="1" dirty="0" smtClean="0">
                <a:latin typeface="Candara"/>
                <a:cs typeface="Candara"/>
              </a:rPr>
              <a:t/>
            </a:r>
            <a:br>
              <a:rPr lang="en-US" sz="2300" i="1" dirty="0" smtClean="0">
                <a:latin typeface="Candara"/>
                <a:cs typeface="Candara"/>
              </a:rPr>
            </a:br>
            <a:r>
              <a:rPr lang="en-US" sz="2300" i="1" dirty="0" smtClean="0">
                <a:latin typeface="Candara"/>
                <a:cs typeface="Candara"/>
              </a:rPr>
              <a:t>man is </a:t>
            </a:r>
            <a:r>
              <a:rPr lang="en-US" sz="2300" i="1" dirty="0">
                <a:latin typeface="Candara"/>
                <a:cs typeface="Candara"/>
              </a:rPr>
              <a:t>anxious about </a:t>
            </a:r>
            <a:r>
              <a:rPr lang="en-US" sz="2300" i="1" dirty="0" smtClean="0">
                <a:latin typeface="Candara"/>
                <a:cs typeface="Candara"/>
              </a:rPr>
              <a:t>worldly </a:t>
            </a:r>
            <a:r>
              <a:rPr lang="en-US" sz="2300" i="1" dirty="0">
                <a:latin typeface="Candara"/>
                <a:cs typeface="Candara"/>
              </a:rPr>
              <a:t>things, how to please </a:t>
            </a:r>
            <a:r>
              <a:rPr lang="en-US" sz="2300" i="1" dirty="0" smtClean="0">
                <a:latin typeface="Candara"/>
                <a:cs typeface="Candara"/>
              </a:rPr>
              <a:t/>
            </a:r>
            <a:br>
              <a:rPr lang="en-US" sz="2300" i="1" dirty="0" smtClean="0">
                <a:latin typeface="Candara"/>
                <a:cs typeface="Candara"/>
              </a:rPr>
            </a:br>
            <a:r>
              <a:rPr lang="en-US" sz="2300" i="1" dirty="0" smtClean="0">
                <a:latin typeface="Candara"/>
                <a:cs typeface="Candara"/>
              </a:rPr>
              <a:t>his </a:t>
            </a:r>
            <a:r>
              <a:rPr lang="en-US" sz="2300" i="1" dirty="0">
                <a:latin typeface="Candara"/>
                <a:cs typeface="Candara"/>
              </a:rPr>
              <a:t>wife</a:t>
            </a:r>
            <a:r>
              <a:rPr lang="en-US" sz="2300" i="1" dirty="0" smtClean="0">
                <a:latin typeface="Candara"/>
                <a:cs typeface="Candara"/>
              </a:rPr>
              <a:t>,</a:t>
            </a:r>
            <a:r>
              <a:rPr lang="en-US" sz="2300" i="1" baseline="30000" dirty="0">
                <a:latin typeface="Candara"/>
                <a:cs typeface="Candara"/>
              </a:rPr>
              <a:t> 34 </a:t>
            </a:r>
            <a:r>
              <a:rPr lang="en-US" sz="2300" i="1" dirty="0">
                <a:latin typeface="Candara"/>
                <a:cs typeface="Candara"/>
              </a:rPr>
              <a:t>and </a:t>
            </a:r>
            <a:r>
              <a:rPr lang="en-US" sz="2300" i="1" dirty="0" smtClean="0">
                <a:latin typeface="Candara"/>
                <a:cs typeface="Candara"/>
              </a:rPr>
              <a:t>his interests are divided. (vs. 32-34a)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41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CW Sermo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_Nor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8.xml><?xml version="1.0" encoding="utf-8"?>
<a:theme xmlns:a="http://schemas.openxmlformats.org/drawingml/2006/main" name="2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59907</TotalTime>
  <Words>297</Words>
  <Application>Microsoft Macintosh PowerPoint</Application>
  <PresentationFormat>On-screen Show (4:3)</PresentationFormat>
  <Paragraphs>74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29</vt:i4>
      </vt:variant>
      <vt:variant>
        <vt:lpstr>Slide Titles</vt:lpstr>
      </vt:variant>
      <vt:variant>
        <vt:i4>15</vt:i4>
      </vt:variant>
    </vt:vector>
  </HeadingPairs>
  <TitlesOfParts>
    <vt:vector size="44" baseType="lpstr">
      <vt:lpstr>Default Design</vt:lpstr>
      <vt:lpstr>1_Default Design</vt:lpstr>
      <vt:lpstr>3_Default Design</vt:lpstr>
      <vt:lpstr>2_Default Design</vt:lpstr>
      <vt:lpstr>4_Default Design</vt:lpstr>
      <vt:lpstr>5_Default Design</vt:lpstr>
      <vt:lpstr>6_Default Design</vt:lpstr>
      <vt:lpstr>8_Default Design</vt:lpstr>
      <vt:lpstr>7_Default Design</vt:lpstr>
      <vt:lpstr>CW Sermon Template</vt:lpstr>
      <vt:lpstr>9_Default Design</vt:lpstr>
      <vt:lpstr>10_Default Design</vt:lpstr>
      <vt:lpstr>11_Default Design</vt:lpstr>
      <vt:lpstr>12_Default Design</vt:lpstr>
      <vt:lpstr>13_Default Design</vt:lpstr>
      <vt:lpstr>17_Default Design</vt:lpstr>
      <vt:lpstr>14_Default Design</vt:lpstr>
      <vt:lpstr>15_Default Design</vt:lpstr>
      <vt:lpstr>16_Default Design</vt:lpstr>
      <vt:lpstr>18_Default Design</vt:lpstr>
      <vt:lpstr>19_Default Design</vt:lpstr>
      <vt:lpstr>20_Default Design</vt:lpstr>
      <vt:lpstr>21_Default Design</vt:lpstr>
      <vt:lpstr>22_Default Design</vt:lpstr>
      <vt:lpstr>23_Default Design</vt:lpstr>
      <vt:lpstr>24_Default Design</vt:lpstr>
      <vt:lpstr>2_Normal</vt:lpstr>
      <vt:lpstr>25_Default Design</vt:lpstr>
      <vt:lpstr>26_Default Design</vt:lpstr>
      <vt:lpstr>PowerPoint Presentation</vt:lpstr>
      <vt:lpstr>Singleness and Marriage</vt:lpstr>
      <vt:lpstr>SINGLENESS: THEN AND NOW</vt:lpstr>
      <vt:lpstr>WHAT ARE RIGHT [GODLY]  REASONS TO REMAIN SINGLE? </vt:lpstr>
      <vt:lpstr>PowerPoint Presentation</vt:lpstr>
      <vt:lpstr>WHAT ARE RIGHT [GODLY]  REASONS TO REMAIN SINGLE? </vt:lpstr>
      <vt:lpstr>WHAT ARE RIGHT [GODLY]  REASONS TO REMAIN SINGLE? </vt:lpstr>
      <vt:lpstr>PowerPoint Presentation</vt:lpstr>
      <vt:lpstr>WHAT ARE RIGHT [GODLY]  REASONS TO REMAIN SINGLE? </vt:lpstr>
      <vt:lpstr>WHAT ARE RIGHT [GODLY]  REASONS TO REMAIN SINGLE? </vt:lpstr>
      <vt:lpstr>PowerPoint Presentation</vt:lpstr>
      <vt:lpstr>WHAT ARE RIGHT [GODLY]  REASONS TO REMAIN SINGLE? </vt:lpstr>
      <vt:lpstr>WHAT ARE RIGHT [GODLY]  REASONS TO REMAIN SINGLE? </vt:lpstr>
      <vt:lpstr>THREE PRACTICAL QUESTIONS  FOR OUR EVERYDAY LIFE</vt:lpstr>
      <vt:lpstr>PowerPoint Presentation</vt:lpstr>
    </vt:vector>
  </TitlesOfParts>
  <Company>UFP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T. Kirk</dc:creator>
  <cp:lastModifiedBy>Paul Kim</cp:lastModifiedBy>
  <cp:revision>2771</cp:revision>
  <cp:lastPrinted>2014-10-05T15:08:28Z</cp:lastPrinted>
  <dcterms:created xsi:type="dcterms:W3CDTF">2007-10-20T20:09:35Z</dcterms:created>
  <dcterms:modified xsi:type="dcterms:W3CDTF">2014-10-14T01:58:13Z</dcterms:modified>
</cp:coreProperties>
</file>